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9" r:id="rId4"/>
  </p:sldMasterIdLst>
  <p:notesMasterIdLst>
    <p:notesMasterId r:id="rId28"/>
  </p:notesMasterIdLst>
  <p:sldIdLst>
    <p:sldId id="2147375859" r:id="rId5"/>
    <p:sldId id="2147471528" r:id="rId6"/>
    <p:sldId id="2147471537" r:id="rId7"/>
    <p:sldId id="2147471539" r:id="rId8"/>
    <p:sldId id="2147471538" r:id="rId9"/>
    <p:sldId id="2147471542" r:id="rId10"/>
    <p:sldId id="2147471545" r:id="rId11"/>
    <p:sldId id="2147471555" r:id="rId12"/>
    <p:sldId id="2147471547" r:id="rId13"/>
    <p:sldId id="2147471554" r:id="rId14"/>
    <p:sldId id="2147471552" r:id="rId15"/>
    <p:sldId id="2147471548" r:id="rId16"/>
    <p:sldId id="2147471550" r:id="rId17"/>
    <p:sldId id="2147471549" r:id="rId18"/>
    <p:sldId id="2147471551" r:id="rId19"/>
    <p:sldId id="2147471553" r:id="rId20"/>
    <p:sldId id="2147471546" r:id="rId21"/>
    <p:sldId id="2147471543" r:id="rId22"/>
    <p:sldId id="2147471544" r:id="rId23"/>
    <p:sldId id="335" r:id="rId24"/>
    <p:sldId id="2147471540" r:id="rId25"/>
    <p:sldId id="2147471557" r:id="rId26"/>
    <p:sldId id="2147471558"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028602A-2681-7F17-D11F-2DA872F740B4}" name="Tony Alam" initials="" userId="S::Tony.Alam1@kyndryl.com::04d1d940-9b74-4ecc-9152-fd178f94ae5b" providerId="AD"/>
  <p188:author id="{FCBEEE41-CE55-47BB-6223-6BE73595DECB}" name="Avintha Moodaly" initials="AM" userId="S::Avintha.Moodaly@kyndryl.com::4d241229-445e-4d40-b7e1-ba8d9d9d293a" providerId="AD"/>
  <p188:author id="{5DE1F851-3C1D-2F85-EAF8-9BFDE41D6A23}" name="Tony Alam" initials="TA" userId="S::tony.alam1@kyndryl.com::04d1d940-9b74-4ecc-9152-fd178f94ae5b" providerId="AD"/>
  <p188:author id="{13CE2BF7-21CF-6BE1-8883-552051C03BFA}" name="Raymond Du Toit" initials="RT" userId="S::raymond.du.toit@kyndryl.com::65e3b88b-5340-44e2-9503-b1f4bba8c6c7"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0AF63FF-3330-42DD-BE7D-8DC987B4E6C5}" v="49" dt="2024-03-05T14:31:20.08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6" y="7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 Id="rId35" Type="http://schemas.microsoft.com/office/2018/10/relationships/authors" Target="author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veen Kumar Madhava Rao" userId="S::praveenmadhava@kyndryl.com::b55e015a-35d9-4c9b-9c34-cb329ade82d0" providerId="AD" clId="Web-{4238C56E-AA60-4A79-BBCD-699D90924D1E}"/>
    <pc:docChg chg="addSld modSld">
      <pc:chgData name="Praveen Kumar Madhava Rao" userId="S::praveenmadhava@kyndryl.com::b55e015a-35d9-4c9b-9c34-cb329ade82d0" providerId="AD" clId="Web-{4238C56E-AA60-4A79-BBCD-699D90924D1E}" dt="2024-02-27T22:14:23.222" v="162" actId="20577"/>
      <pc:docMkLst>
        <pc:docMk/>
      </pc:docMkLst>
      <pc:sldChg chg="modSp">
        <pc:chgData name="Praveen Kumar Madhava Rao" userId="S::praveenmadhava@kyndryl.com::b55e015a-35d9-4c9b-9c34-cb329ade82d0" providerId="AD" clId="Web-{4238C56E-AA60-4A79-BBCD-699D90924D1E}" dt="2024-02-27T21:48:12.139" v="123" actId="20577"/>
        <pc:sldMkLst>
          <pc:docMk/>
          <pc:sldMk cId="1693059920" sldId="2147471547"/>
        </pc:sldMkLst>
        <pc:spChg chg="mod">
          <ac:chgData name="Praveen Kumar Madhava Rao" userId="S::praveenmadhava@kyndryl.com::b55e015a-35d9-4c9b-9c34-cb329ade82d0" providerId="AD" clId="Web-{4238C56E-AA60-4A79-BBCD-699D90924D1E}" dt="2024-02-27T21:48:12.139" v="123" actId="20577"/>
          <ac:spMkLst>
            <pc:docMk/>
            <pc:sldMk cId="1693059920" sldId="2147471547"/>
            <ac:spMk id="4" creationId="{9368B51D-776B-EFC4-9142-47BD3689640D}"/>
          </ac:spMkLst>
        </pc:spChg>
        <pc:spChg chg="mod">
          <ac:chgData name="Praveen Kumar Madhava Rao" userId="S::praveenmadhava@kyndryl.com::b55e015a-35d9-4c9b-9c34-cb329ade82d0" providerId="AD" clId="Web-{4238C56E-AA60-4A79-BBCD-699D90924D1E}" dt="2024-02-27T21:48:05.561" v="121" actId="1076"/>
          <ac:spMkLst>
            <pc:docMk/>
            <pc:sldMk cId="1693059920" sldId="2147471547"/>
            <ac:spMk id="5" creationId="{8387686F-5191-6B88-5775-041C358DE25C}"/>
          </ac:spMkLst>
        </pc:spChg>
        <pc:spChg chg="mod">
          <ac:chgData name="Praveen Kumar Madhava Rao" userId="S::praveenmadhava@kyndryl.com::b55e015a-35d9-4c9b-9c34-cb329ade82d0" providerId="AD" clId="Web-{4238C56E-AA60-4A79-BBCD-699D90924D1E}" dt="2024-02-27T21:48:02.842" v="120" actId="14100"/>
          <ac:spMkLst>
            <pc:docMk/>
            <pc:sldMk cId="1693059920" sldId="2147471547"/>
            <ac:spMk id="7" creationId="{90807CF0-0189-C233-C298-809FF967C27A}"/>
          </ac:spMkLst>
        </pc:spChg>
      </pc:sldChg>
      <pc:sldChg chg="modSp">
        <pc:chgData name="Praveen Kumar Madhava Rao" userId="S::praveenmadhava@kyndryl.com::b55e015a-35d9-4c9b-9c34-cb329ade82d0" providerId="AD" clId="Web-{4238C56E-AA60-4A79-BBCD-699D90924D1E}" dt="2024-02-27T21:22:07.743" v="21" actId="14100"/>
        <pc:sldMkLst>
          <pc:docMk/>
          <pc:sldMk cId="1421591131" sldId="2147471548"/>
        </pc:sldMkLst>
        <pc:spChg chg="mod">
          <ac:chgData name="Praveen Kumar Madhava Rao" userId="S::praveenmadhava@kyndryl.com::b55e015a-35d9-4c9b-9c34-cb329ade82d0" providerId="AD" clId="Web-{4238C56E-AA60-4A79-BBCD-699D90924D1E}" dt="2024-02-27T21:22:07.743" v="21" actId="14100"/>
          <ac:spMkLst>
            <pc:docMk/>
            <pc:sldMk cId="1421591131" sldId="2147471548"/>
            <ac:spMk id="7" creationId="{E34FC6E3-9C93-9F52-3739-D64011E2B995}"/>
          </ac:spMkLst>
        </pc:spChg>
      </pc:sldChg>
      <pc:sldChg chg="modSp">
        <pc:chgData name="Praveen Kumar Madhava Rao" userId="S::praveenmadhava@kyndryl.com::b55e015a-35d9-4c9b-9c34-cb329ade82d0" providerId="AD" clId="Web-{4238C56E-AA60-4A79-BBCD-699D90924D1E}" dt="2024-02-27T21:22:38.759" v="43" actId="14100"/>
        <pc:sldMkLst>
          <pc:docMk/>
          <pc:sldMk cId="1445148052" sldId="2147471549"/>
        </pc:sldMkLst>
        <pc:spChg chg="mod">
          <ac:chgData name="Praveen Kumar Madhava Rao" userId="S::praveenmadhava@kyndryl.com::b55e015a-35d9-4c9b-9c34-cb329ade82d0" providerId="AD" clId="Web-{4238C56E-AA60-4A79-BBCD-699D90924D1E}" dt="2024-02-27T21:22:38.759" v="43" actId="14100"/>
          <ac:spMkLst>
            <pc:docMk/>
            <pc:sldMk cId="1445148052" sldId="2147471549"/>
            <ac:spMk id="7" creationId="{BBC8E9FE-413D-05C4-99E0-282953F66E03}"/>
          </ac:spMkLst>
        </pc:spChg>
      </pc:sldChg>
      <pc:sldChg chg="addSp modSp new">
        <pc:chgData name="Praveen Kumar Madhava Rao" userId="S::praveenmadhava@kyndryl.com::b55e015a-35d9-4c9b-9c34-cb329ade82d0" providerId="AD" clId="Web-{4238C56E-AA60-4A79-BBCD-699D90924D1E}" dt="2024-02-27T21:23:46.149" v="65" actId="20577"/>
        <pc:sldMkLst>
          <pc:docMk/>
          <pc:sldMk cId="1404268180" sldId="2147471550"/>
        </pc:sldMkLst>
        <pc:spChg chg="mod">
          <ac:chgData name="Praveen Kumar Madhava Rao" userId="S::praveenmadhava@kyndryl.com::b55e015a-35d9-4c9b-9c34-cb329ade82d0" providerId="AD" clId="Web-{4238C56E-AA60-4A79-BBCD-699D90924D1E}" dt="2024-02-27T21:23:46.149" v="65" actId="20577"/>
          <ac:spMkLst>
            <pc:docMk/>
            <pc:sldMk cId="1404268180" sldId="2147471550"/>
            <ac:spMk id="5" creationId="{5F945467-2698-D815-1DA6-3E67EA269DA3}"/>
          </ac:spMkLst>
        </pc:spChg>
        <pc:spChg chg="mod">
          <ac:chgData name="Praveen Kumar Madhava Rao" userId="S::praveenmadhava@kyndryl.com::b55e015a-35d9-4c9b-9c34-cb329ade82d0" providerId="AD" clId="Web-{4238C56E-AA60-4A79-BBCD-699D90924D1E}" dt="2024-02-27T21:23:20.446" v="58" actId="20577"/>
          <ac:spMkLst>
            <pc:docMk/>
            <pc:sldMk cId="1404268180" sldId="2147471550"/>
            <ac:spMk id="7" creationId="{E794AB1A-B68A-7BB1-4FDF-8074A8489DAA}"/>
          </ac:spMkLst>
        </pc:spChg>
        <pc:picChg chg="add mod">
          <ac:chgData name="Praveen Kumar Madhava Rao" userId="S::praveenmadhava@kyndryl.com::b55e015a-35d9-4c9b-9c34-cb329ade82d0" providerId="AD" clId="Web-{4238C56E-AA60-4A79-BBCD-699D90924D1E}" dt="2024-02-27T21:23:14.040" v="52" actId="14100"/>
          <ac:picMkLst>
            <pc:docMk/>
            <pc:sldMk cId="1404268180" sldId="2147471550"/>
            <ac:picMk id="8" creationId="{AC573543-6F7B-9A44-AE19-3741436C6A46}"/>
          </ac:picMkLst>
        </pc:picChg>
      </pc:sldChg>
      <pc:sldChg chg="addSp delSp modSp new">
        <pc:chgData name="Praveen Kumar Madhava Rao" userId="S::praveenmadhava@kyndryl.com::b55e015a-35d9-4c9b-9c34-cb329ade82d0" providerId="AD" clId="Web-{4238C56E-AA60-4A79-BBCD-699D90924D1E}" dt="2024-02-27T21:28:17.084" v="101" actId="20577"/>
        <pc:sldMkLst>
          <pc:docMk/>
          <pc:sldMk cId="3974175049" sldId="2147471551"/>
        </pc:sldMkLst>
        <pc:spChg chg="add del mod">
          <ac:chgData name="Praveen Kumar Madhava Rao" userId="S::praveenmadhava@kyndryl.com::b55e015a-35d9-4c9b-9c34-cb329ade82d0" providerId="AD" clId="Web-{4238C56E-AA60-4A79-BBCD-699D90924D1E}" dt="2024-02-27T21:28:17.084" v="101" actId="20577"/>
          <ac:spMkLst>
            <pc:docMk/>
            <pc:sldMk cId="3974175049" sldId="2147471551"/>
            <ac:spMk id="4" creationId="{EE722BCE-7677-CFA7-7F27-DA1202877A77}"/>
          </ac:spMkLst>
        </pc:spChg>
        <pc:spChg chg="mod">
          <ac:chgData name="Praveen Kumar Madhava Rao" userId="S::praveenmadhava@kyndryl.com::b55e015a-35d9-4c9b-9c34-cb329ade82d0" providerId="AD" clId="Web-{4238C56E-AA60-4A79-BBCD-699D90924D1E}" dt="2024-02-27T21:26:04.804" v="89" actId="20577"/>
          <ac:spMkLst>
            <pc:docMk/>
            <pc:sldMk cId="3974175049" sldId="2147471551"/>
            <ac:spMk id="5" creationId="{D6F2BF8A-FE11-CCA7-0164-99FB9893FE08}"/>
          </ac:spMkLst>
        </pc:spChg>
        <pc:spChg chg="mod">
          <ac:chgData name="Praveen Kumar Madhava Rao" userId="S::praveenmadhava@kyndryl.com::b55e015a-35d9-4c9b-9c34-cb329ade82d0" providerId="AD" clId="Web-{4238C56E-AA60-4A79-BBCD-699D90924D1E}" dt="2024-02-27T21:25:24.351" v="73" actId="20577"/>
          <ac:spMkLst>
            <pc:docMk/>
            <pc:sldMk cId="3974175049" sldId="2147471551"/>
            <ac:spMk id="7" creationId="{1F039213-3291-5FAF-CA78-D560ABD209F8}"/>
          </ac:spMkLst>
        </pc:spChg>
        <pc:spChg chg="add del mod">
          <ac:chgData name="Praveen Kumar Madhava Rao" userId="S::praveenmadhava@kyndryl.com::b55e015a-35d9-4c9b-9c34-cb329ade82d0" providerId="AD" clId="Web-{4238C56E-AA60-4A79-BBCD-699D90924D1E}" dt="2024-02-27T21:27:04.866" v="97"/>
          <ac:spMkLst>
            <pc:docMk/>
            <pc:sldMk cId="3974175049" sldId="2147471551"/>
            <ac:spMk id="9" creationId="{B28D6113-E39B-5D7B-65E2-65713549A5B8}"/>
          </ac:spMkLst>
        </pc:spChg>
      </pc:sldChg>
      <pc:sldChg chg="addSp modSp new">
        <pc:chgData name="Praveen Kumar Madhava Rao" userId="S::praveenmadhava@kyndryl.com::b55e015a-35d9-4c9b-9c34-cb329ade82d0" providerId="AD" clId="Web-{4238C56E-AA60-4A79-BBCD-699D90924D1E}" dt="2024-02-27T22:00:26.180" v="144" actId="20577"/>
        <pc:sldMkLst>
          <pc:docMk/>
          <pc:sldMk cId="323372981" sldId="2147471552"/>
        </pc:sldMkLst>
        <pc:spChg chg="mod">
          <ac:chgData name="Praveen Kumar Madhava Rao" userId="S::praveenmadhava@kyndryl.com::b55e015a-35d9-4c9b-9c34-cb329ade82d0" providerId="AD" clId="Web-{4238C56E-AA60-4A79-BBCD-699D90924D1E}" dt="2024-02-27T22:00:26.180" v="144" actId="20577"/>
          <ac:spMkLst>
            <pc:docMk/>
            <pc:sldMk cId="323372981" sldId="2147471552"/>
            <ac:spMk id="4" creationId="{0DF02D73-7A0D-38BA-F8FC-15D201D52236}"/>
          </ac:spMkLst>
        </pc:spChg>
        <pc:picChg chg="add mod">
          <ac:chgData name="Praveen Kumar Madhava Rao" userId="S::praveenmadhava@kyndryl.com::b55e015a-35d9-4c9b-9c34-cb329ade82d0" providerId="AD" clId="Web-{4238C56E-AA60-4A79-BBCD-699D90924D1E}" dt="2024-02-27T21:58:12.681" v="128" actId="14100"/>
          <ac:picMkLst>
            <pc:docMk/>
            <pc:sldMk cId="323372981" sldId="2147471552"/>
            <ac:picMk id="8" creationId="{370B88D0-EEA5-E5CF-6D0A-97D116992E8F}"/>
          </ac:picMkLst>
        </pc:picChg>
      </pc:sldChg>
      <pc:sldChg chg="addSp modSp new">
        <pc:chgData name="Praveen Kumar Madhava Rao" userId="S::praveenmadhava@kyndryl.com::b55e015a-35d9-4c9b-9c34-cb329ade82d0" providerId="AD" clId="Web-{4238C56E-AA60-4A79-BBCD-699D90924D1E}" dt="2024-02-27T22:14:23.222" v="162" actId="20577"/>
        <pc:sldMkLst>
          <pc:docMk/>
          <pc:sldMk cId="1067919899" sldId="2147471553"/>
        </pc:sldMkLst>
        <pc:spChg chg="mod">
          <ac:chgData name="Praveen Kumar Madhava Rao" userId="S::praveenmadhava@kyndryl.com::b55e015a-35d9-4c9b-9c34-cb329ade82d0" providerId="AD" clId="Web-{4238C56E-AA60-4A79-BBCD-699D90924D1E}" dt="2024-02-27T22:14:23.222" v="162" actId="20577"/>
          <ac:spMkLst>
            <pc:docMk/>
            <pc:sldMk cId="1067919899" sldId="2147471553"/>
            <ac:spMk id="4" creationId="{BD04A808-0B7A-58E3-79D5-E021AEC9FAB0}"/>
          </ac:spMkLst>
        </pc:spChg>
        <pc:picChg chg="add mod">
          <ac:chgData name="Praveen Kumar Madhava Rao" userId="S::praveenmadhava@kyndryl.com::b55e015a-35d9-4c9b-9c34-cb329ade82d0" providerId="AD" clId="Web-{4238C56E-AA60-4A79-BBCD-699D90924D1E}" dt="2024-02-27T22:13:26.425" v="147" actId="1076"/>
          <ac:picMkLst>
            <pc:docMk/>
            <pc:sldMk cId="1067919899" sldId="2147471553"/>
            <ac:picMk id="8" creationId="{B292CCC4-E8ED-F1B5-C818-C4B5EB2DAF6D}"/>
          </ac:picMkLst>
        </pc:picChg>
      </pc:sldChg>
    </pc:docChg>
  </pc:docChgLst>
  <pc:docChgLst>
    <pc:chgData name="Praveen Kumar Madhava Rao" userId="S::praveenmadhava@kyndryl.com::b55e015a-35d9-4c9b-9c34-cb329ade82d0" providerId="AD" clId="Web-{91147C7D-EA7C-449C-B8E3-BD9306B40670}"/>
    <pc:docChg chg="modSld">
      <pc:chgData name="Praveen Kumar Madhava Rao" userId="S::praveenmadhava@kyndryl.com::b55e015a-35d9-4c9b-9c34-cb329ade82d0" providerId="AD" clId="Web-{91147C7D-EA7C-449C-B8E3-BD9306B40670}" dt="2024-02-27T21:20:19.533" v="5" actId="20577"/>
      <pc:docMkLst>
        <pc:docMk/>
      </pc:docMkLst>
      <pc:sldChg chg="modSp">
        <pc:chgData name="Praveen Kumar Madhava Rao" userId="S::praveenmadhava@kyndryl.com::b55e015a-35d9-4c9b-9c34-cb329ade82d0" providerId="AD" clId="Web-{91147C7D-EA7C-449C-B8E3-BD9306B40670}" dt="2024-02-27T21:20:19.533" v="5" actId="20577"/>
        <pc:sldMkLst>
          <pc:docMk/>
          <pc:sldMk cId="1693059920" sldId="2147471547"/>
        </pc:sldMkLst>
        <pc:spChg chg="mod">
          <ac:chgData name="Praveen Kumar Madhava Rao" userId="S::praveenmadhava@kyndryl.com::b55e015a-35d9-4c9b-9c34-cb329ade82d0" providerId="AD" clId="Web-{91147C7D-EA7C-449C-B8E3-BD9306B40670}" dt="2024-02-27T21:20:19.533" v="5" actId="20577"/>
          <ac:spMkLst>
            <pc:docMk/>
            <pc:sldMk cId="1693059920" sldId="2147471547"/>
            <ac:spMk id="5" creationId="{8387686F-5191-6B88-5775-041C358DE25C}"/>
          </ac:spMkLst>
        </pc:spChg>
      </pc:sldChg>
    </pc:docChg>
  </pc:docChgLst>
  <pc:docChgLst>
    <pc:chgData name="Amani Gaddamedi" userId="S::amani.gaddamedi1@kyndryl.com::03d9facf-63be-4e99-8987-885dd1c6e8c6" providerId="AD" clId="Web-{F930FF90-C280-4DDE-85B0-CA8E23E8C5A7}"/>
    <pc:docChg chg="addSld modSld">
      <pc:chgData name="Amani Gaddamedi" userId="S::amani.gaddamedi1@kyndryl.com::03d9facf-63be-4e99-8987-885dd1c6e8c6" providerId="AD" clId="Web-{F930FF90-C280-4DDE-85B0-CA8E23E8C5A7}" dt="2024-02-29T13:53:44.484" v="319" actId="20577"/>
      <pc:docMkLst>
        <pc:docMk/>
      </pc:docMkLst>
      <pc:sldChg chg="modSp">
        <pc:chgData name="Amani Gaddamedi" userId="S::amani.gaddamedi1@kyndryl.com::03d9facf-63be-4e99-8987-885dd1c6e8c6" providerId="AD" clId="Web-{F930FF90-C280-4DDE-85B0-CA8E23E8C5A7}" dt="2024-02-29T13:44:25.011" v="1" actId="14100"/>
        <pc:sldMkLst>
          <pc:docMk/>
          <pc:sldMk cId="1693059920" sldId="2147471547"/>
        </pc:sldMkLst>
        <pc:spChg chg="mod">
          <ac:chgData name="Amani Gaddamedi" userId="S::amani.gaddamedi1@kyndryl.com::03d9facf-63be-4e99-8987-885dd1c6e8c6" providerId="AD" clId="Web-{F930FF90-C280-4DDE-85B0-CA8E23E8C5A7}" dt="2024-02-29T13:44:25.011" v="1" actId="14100"/>
          <ac:spMkLst>
            <pc:docMk/>
            <pc:sldMk cId="1693059920" sldId="2147471547"/>
            <ac:spMk id="4" creationId="{9368B51D-776B-EFC4-9142-47BD3689640D}"/>
          </ac:spMkLst>
        </pc:spChg>
      </pc:sldChg>
      <pc:sldChg chg="modSp new">
        <pc:chgData name="Amani Gaddamedi" userId="S::amani.gaddamedi1@kyndryl.com::03d9facf-63be-4e99-8987-885dd1c6e8c6" providerId="AD" clId="Web-{F930FF90-C280-4DDE-85B0-CA8E23E8C5A7}" dt="2024-02-29T13:45:20.511" v="8" actId="1076"/>
        <pc:sldMkLst>
          <pc:docMk/>
          <pc:sldMk cId="2677559672" sldId="2147471554"/>
        </pc:sldMkLst>
        <pc:spChg chg="mod">
          <ac:chgData name="Amani Gaddamedi" userId="S::amani.gaddamedi1@kyndryl.com::03d9facf-63be-4e99-8987-885dd1c6e8c6" providerId="AD" clId="Web-{F930FF90-C280-4DDE-85B0-CA8E23E8C5A7}" dt="2024-02-29T13:45:20.511" v="8" actId="1076"/>
          <ac:spMkLst>
            <pc:docMk/>
            <pc:sldMk cId="2677559672" sldId="2147471554"/>
            <ac:spMk id="5" creationId="{BEF159A7-8CED-B7F4-C7C5-5361AC9534B4}"/>
          </ac:spMkLst>
        </pc:spChg>
        <pc:spChg chg="mod">
          <ac:chgData name="Amani Gaddamedi" userId="S::amani.gaddamedi1@kyndryl.com::03d9facf-63be-4e99-8987-885dd1c6e8c6" providerId="AD" clId="Web-{F930FF90-C280-4DDE-85B0-CA8E23E8C5A7}" dt="2024-02-29T13:45:04.902" v="5" actId="20577"/>
          <ac:spMkLst>
            <pc:docMk/>
            <pc:sldMk cId="2677559672" sldId="2147471554"/>
            <ac:spMk id="7" creationId="{CB3B3B77-58F0-392F-B13C-0959E99F8BC7}"/>
          </ac:spMkLst>
        </pc:spChg>
      </pc:sldChg>
      <pc:sldChg chg="modSp new">
        <pc:chgData name="Amani Gaddamedi" userId="S::amani.gaddamedi1@kyndryl.com::03d9facf-63be-4e99-8987-885dd1c6e8c6" providerId="AD" clId="Web-{F930FF90-C280-4DDE-85B0-CA8E23E8C5A7}" dt="2024-02-29T13:53:44.484" v="319" actId="20577"/>
        <pc:sldMkLst>
          <pc:docMk/>
          <pc:sldMk cId="1768793208" sldId="2147471555"/>
        </pc:sldMkLst>
        <pc:spChg chg="mod">
          <ac:chgData name="Amani Gaddamedi" userId="S::amani.gaddamedi1@kyndryl.com::03d9facf-63be-4e99-8987-885dd1c6e8c6" providerId="AD" clId="Web-{F930FF90-C280-4DDE-85B0-CA8E23E8C5A7}" dt="2024-02-29T13:53:44.484" v="319" actId="20577"/>
          <ac:spMkLst>
            <pc:docMk/>
            <pc:sldMk cId="1768793208" sldId="2147471555"/>
            <ac:spMk id="4" creationId="{DC8214CA-B814-7605-7E44-6698C90E4356}"/>
          </ac:spMkLst>
        </pc:spChg>
        <pc:spChg chg="mod">
          <ac:chgData name="Amani Gaddamedi" userId="S::amani.gaddamedi1@kyndryl.com::03d9facf-63be-4e99-8987-885dd1c6e8c6" providerId="AD" clId="Web-{F930FF90-C280-4DDE-85B0-CA8E23E8C5A7}" dt="2024-02-29T13:45:59.261" v="24" actId="20577"/>
          <ac:spMkLst>
            <pc:docMk/>
            <pc:sldMk cId="1768793208" sldId="2147471555"/>
            <ac:spMk id="5" creationId="{98009982-23B7-A5CF-D9D0-4496802358A5}"/>
          </ac:spMkLst>
        </pc:spChg>
        <pc:spChg chg="mod">
          <ac:chgData name="Amani Gaddamedi" userId="S::amani.gaddamedi1@kyndryl.com::03d9facf-63be-4e99-8987-885dd1c6e8c6" providerId="AD" clId="Web-{F930FF90-C280-4DDE-85B0-CA8E23E8C5A7}" dt="2024-02-29T13:45:46.668" v="13" actId="20577"/>
          <ac:spMkLst>
            <pc:docMk/>
            <pc:sldMk cId="1768793208" sldId="2147471555"/>
            <ac:spMk id="7" creationId="{5997B1BC-BAD2-BB74-3456-39E487A5CA25}"/>
          </ac:spMkLst>
        </pc:spChg>
      </pc:sldChg>
    </pc:docChg>
  </pc:docChgLst>
  <pc:docChgLst>
    <pc:chgData name="Amani Gaddamedi" userId="03d9facf-63be-4e99-8987-885dd1c6e8c6" providerId="ADAL" clId="{14B02842-F5E9-244B-A010-8AFACE7A218C}"/>
    <pc:docChg chg="custSel addSld modSld">
      <pc:chgData name="Amani Gaddamedi" userId="03d9facf-63be-4e99-8987-885dd1c6e8c6" providerId="ADAL" clId="{14B02842-F5E9-244B-A010-8AFACE7A218C}" dt="2024-02-28T15:34:33.585" v="570"/>
      <pc:docMkLst>
        <pc:docMk/>
      </pc:docMkLst>
      <pc:sldChg chg="addSp delSp modSp mod">
        <pc:chgData name="Amani Gaddamedi" userId="03d9facf-63be-4e99-8987-885dd1c6e8c6" providerId="ADAL" clId="{14B02842-F5E9-244B-A010-8AFACE7A218C}" dt="2024-02-28T15:34:33.585" v="570"/>
        <pc:sldMkLst>
          <pc:docMk/>
          <pc:sldMk cId="403439373" sldId="2147471538"/>
        </pc:sldMkLst>
        <pc:spChg chg="add del mod">
          <ac:chgData name="Amani Gaddamedi" userId="03d9facf-63be-4e99-8987-885dd1c6e8c6" providerId="ADAL" clId="{14B02842-F5E9-244B-A010-8AFACE7A218C}" dt="2024-02-28T15:34:33.585" v="570"/>
          <ac:spMkLst>
            <pc:docMk/>
            <pc:sldMk cId="403439373" sldId="2147471538"/>
            <ac:spMk id="2" creationId="{B48F5D90-C2D3-E872-6C12-6005CF942C3A}"/>
          </ac:spMkLst>
        </pc:spChg>
      </pc:sldChg>
      <pc:sldChg chg="new">
        <pc:chgData name="Amani Gaddamedi" userId="03d9facf-63be-4e99-8987-885dd1c6e8c6" providerId="ADAL" clId="{14B02842-F5E9-244B-A010-8AFACE7A218C}" dt="2024-02-27T16:38:53.792" v="0" actId="680"/>
        <pc:sldMkLst>
          <pc:docMk/>
          <pc:sldMk cId="860613210" sldId="2147471541"/>
        </pc:sldMkLst>
      </pc:sldChg>
      <pc:sldChg chg="addSp new">
        <pc:chgData name="Amani Gaddamedi" userId="03d9facf-63be-4e99-8987-885dd1c6e8c6" providerId="ADAL" clId="{14B02842-F5E9-244B-A010-8AFACE7A218C}" dt="2024-02-27T16:39:07.296" v="2"/>
        <pc:sldMkLst>
          <pc:docMk/>
          <pc:sldMk cId="3440960843" sldId="2147471542"/>
        </pc:sldMkLst>
        <pc:picChg chg="add">
          <ac:chgData name="Amani Gaddamedi" userId="03d9facf-63be-4e99-8987-885dd1c6e8c6" providerId="ADAL" clId="{14B02842-F5E9-244B-A010-8AFACE7A218C}" dt="2024-02-27T16:39:07.296" v="2"/>
          <ac:picMkLst>
            <pc:docMk/>
            <pc:sldMk cId="3440960843" sldId="2147471542"/>
            <ac:picMk id="1026" creationId="{9D8BC628-2777-F323-AE7B-015F3C6669E1}"/>
          </ac:picMkLst>
        </pc:picChg>
      </pc:sldChg>
      <pc:sldChg chg="addSp delSp modSp new mod modClrScheme chgLayout">
        <pc:chgData name="Amani Gaddamedi" userId="03d9facf-63be-4e99-8987-885dd1c6e8c6" providerId="ADAL" clId="{14B02842-F5E9-244B-A010-8AFACE7A218C}" dt="2024-02-27T16:41:06.308" v="12" actId="26606"/>
        <pc:sldMkLst>
          <pc:docMk/>
          <pc:sldMk cId="760275667" sldId="2147471543"/>
        </pc:sldMkLst>
        <pc:spChg chg="mod">
          <ac:chgData name="Amani Gaddamedi" userId="03d9facf-63be-4e99-8987-885dd1c6e8c6" providerId="ADAL" clId="{14B02842-F5E9-244B-A010-8AFACE7A218C}" dt="2024-02-27T16:41:06.308" v="12" actId="26606"/>
          <ac:spMkLst>
            <pc:docMk/>
            <pc:sldMk cId="760275667" sldId="2147471543"/>
            <ac:spMk id="2" creationId="{7A3FC4EF-2573-5812-A1A0-5575952CD6C0}"/>
          </ac:spMkLst>
        </pc:spChg>
        <pc:spChg chg="del">
          <ac:chgData name="Amani Gaddamedi" userId="03d9facf-63be-4e99-8987-885dd1c6e8c6" providerId="ADAL" clId="{14B02842-F5E9-244B-A010-8AFACE7A218C}" dt="2024-02-27T16:41:06.308" v="12" actId="26606"/>
          <ac:spMkLst>
            <pc:docMk/>
            <pc:sldMk cId="760275667" sldId="2147471543"/>
            <ac:spMk id="3" creationId="{119C23E9-0A54-5776-8B82-7228EF396D62}"/>
          </ac:spMkLst>
        </pc:spChg>
        <pc:spChg chg="del">
          <ac:chgData name="Amani Gaddamedi" userId="03d9facf-63be-4e99-8987-885dd1c6e8c6" providerId="ADAL" clId="{14B02842-F5E9-244B-A010-8AFACE7A218C}" dt="2024-02-27T16:41:06.308" v="12" actId="26606"/>
          <ac:spMkLst>
            <pc:docMk/>
            <pc:sldMk cId="760275667" sldId="2147471543"/>
            <ac:spMk id="4" creationId="{022F3E27-959C-C563-57F0-3C3E181F277E}"/>
          </ac:spMkLst>
        </pc:spChg>
        <pc:spChg chg="mod">
          <ac:chgData name="Amani Gaddamedi" userId="03d9facf-63be-4e99-8987-885dd1c6e8c6" providerId="ADAL" clId="{14B02842-F5E9-244B-A010-8AFACE7A218C}" dt="2024-02-27T16:41:06.308" v="12" actId="26606"/>
          <ac:spMkLst>
            <pc:docMk/>
            <pc:sldMk cId="760275667" sldId="2147471543"/>
            <ac:spMk id="5" creationId="{1DBDA871-C6B6-B51A-12C4-B7DA075608B2}"/>
          </ac:spMkLst>
        </pc:spChg>
        <pc:spChg chg="add mod">
          <ac:chgData name="Amani Gaddamedi" userId="03d9facf-63be-4e99-8987-885dd1c6e8c6" providerId="ADAL" clId="{14B02842-F5E9-244B-A010-8AFACE7A218C}" dt="2024-02-27T16:41:06.308" v="12" actId="26606"/>
          <ac:spMkLst>
            <pc:docMk/>
            <pc:sldMk cId="760275667" sldId="2147471543"/>
            <ac:spMk id="10" creationId="{51B4E6FC-1FD0-4968-896E-AF6804668625}"/>
          </ac:spMkLst>
        </pc:spChg>
        <pc:spChg chg="add mod">
          <ac:chgData name="Amani Gaddamedi" userId="03d9facf-63be-4e99-8987-885dd1c6e8c6" providerId="ADAL" clId="{14B02842-F5E9-244B-A010-8AFACE7A218C}" dt="2024-02-27T16:41:06.308" v="12" actId="26606"/>
          <ac:spMkLst>
            <pc:docMk/>
            <pc:sldMk cId="760275667" sldId="2147471543"/>
            <ac:spMk id="12" creationId="{0DC77BC1-5FB7-819D-CBEE-95BEFB8ED057}"/>
          </ac:spMkLst>
        </pc:spChg>
        <pc:spChg chg="add mod">
          <ac:chgData name="Amani Gaddamedi" userId="03d9facf-63be-4e99-8987-885dd1c6e8c6" providerId="ADAL" clId="{14B02842-F5E9-244B-A010-8AFACE7A218C}" dt="2024-02-27T16:41:06.308" v="12" actId="26606"/>
          <ac:spMkLst>
            <pc:docMk/>
            <pc:sldMk cId="760275667" sldId="2147471543"/>
            <ac:spMk id="14" creationId="{14A0AE18-B4E1-A9A7-9227-8AC7D2C15F76}"/>
          </ac:spMkLst>
        </pc:spChg>
        <pc:spChg chg="add mod">
          <ac:chgData name="Amani Gaddamedi" userId="03d9facf-63be-4e99-8987-885dd1c6e8c6" providerId="ADAL" clId="{14B02842-F5E9-244B-A010-8AFACE7A218C}" dt="2024-02-27T16:41:06.308" v="12" actId="26606"/>
          <ac:spMkLst>
            <pc:docMk/>
            <pc:sldMk cId="760275667" sldId="2147471543"/>
            <ac:spMk id="16" creationId="{455D53FF-717D-0C97-D586-DEFE6D8095C5}"/>
          </ac:spMkLst>
        </pc:spChg>
        <pc:spChg chg="add mod">
          <ac:chgData name="Amani Gaddamedi" userId="03d9facf-63be-4e99-8987-885dd1c6e8c6" providerId="ADAL" clId="{14B02842-F5E9-244B-A010-8AFACE7A218C}" dt="2024-02-27T16:41:06.308" v="12" actId="26606"/>
          <ac:spMkLst>
            <pc:docMk/>
            <pc:sldMk cId="760275667" sldId="2147471543"/>
            <ac:spMk id="18" creationId="{B977DF0B-C5C7-D810-E723-54ADEC98801F}"/>
          </ac:spMkLst>
        </pc:spChg>
        <pc:spChg chg="add mod">
          <ac:chgData name="Amani Gaddamedi" userId="03d9facf-63be-4e99-8987-885dd1c6e8c6" providerId="ADAL" clId="{14B02842-F5E9-244B-A010-8AFACE7A218C}" dt="2024-02-27T16:41:06.308" v="12" actId="26606"/>
          <ac:spMkLst>
            <pc:docMk/>
            <pc:sldMk cId="760275667" sldId="2147471543"/>
            <ac:spMk id="20" creationId="{20D0FFDB-27E0-7597-A013-B34A7D1200AF}"/>
          </ac:spMkLst>
        </pc:spChg>
        <pc:spChg chg="add mod">
          <ac:chgData name="Amani Gaddamedi" userId="03d9facf-63be-4e99-8987-885dd1c6e8c6" providerId="ADAL" clId="{14B02842-F5E9-244B-A010-8AFACE7A218C}" dt="2024-02-27T16:41:06.308" v="12" actId="26606"/>
          <ac:spMkLst>
            <pc:docMk/>
            <pc:sldMk cId="760275667" sldId="2147471543"/>
            <ac:spMk id="22" creationId="{8DDE172C-589D-24FE-3C4B-37ADA9F5C521}"/>
          </ac:spMkLst>
        </pc:spChg>
        <pc:spChg chg="add mod">
          <ac:chgData name="Amani Gaddamedi" userId="03d9facf-63be-4e99-8987-885dd1c6e8c6" providerId="ADAL" clId="{14B02842-F5E9-244B-A010-8AFACE7A218C}" dt="2024-02-27T16:41:06.308" v="12" actId="26606"/>
          <ac:spMkLst>
            <pc:docMk/>
            <pc:sldMk cId="760275667" sldId="2147471543"/>
            <ac:spMk id="24" creationId="{3B5889FA-85FE-EDF8-6148-24EF48558B16}"/>
          </ac:spMkLst>
        </pc:spChg>
        <pc:spChg chg="add mod">
          <ac:chgData name="Amani Gaddamedi" userId="03d9facf-63be-4e99-8987-885dd1c6e8c6" providerId="ADAL" clId="{14B02842-F5E9-244B-A010-8AFACE7A218C}" dt="2024-02-27T16:41:06.308" v="12" actId="26606"/>
          <ac:spMkLst>
            <pc:docMk/>
            <pc:sldMk cId="760275667" sldId="2147471543"/>
            <ac:spMk id="26" creationId="{9A3CCD06-8912-332C-5F8D-967F1F1D0221}"/>
          </ac:spMkLst>
        </pc:spChg>
      </pc:sldChg>
      <pc:sldChg chg="new">
        <pc:chgData name="Amani Gaddamedi" userId="03d9facf-63be-4e99-8987-885dd1c6e8c6" providerId="ADAL" clId="{14B02842-F5E9-244B-A010-8AFACE7A218C}" dt="2024-02-27T16:42:09.945" v="13" actId="680"/>
        <pc:sldMkLst>
          <pc:docMk/>
          <pc:sldMk cId="2074251600" sldId="2147471544"/>
        </pc:sldMkLst>
      </pc:sldChg>
      <pc:sldChg chg="addSp delSp modSp new mod modClrScheme chgLayout">
        <pc:chgData name="Amani Gaddamedi" userId="03d9facf-63be-4e99-8987-885dd1c6e8c6" providerId="ADAL" clId="{14B02842-F5E9-244B-A010-8AFACE7A218C}" dt="2024-02-27T16:49:07.657" v="337" actId="20577"/>
        <pc:sldMkLst>
          <pc:docMk/>
          <pc:sldMk cId="3923220954" sldId="2147471545"/>
        </pc:sldMkLst>
        <pc:spChg chg="mod ord">
          <ac:chgData name="Amani Gaddamedi" userId="03d9facf-63be-4e99-8987-885dd1c6e8c6" providerId="ADAL" clId="{14B02842-F5E9-244B-A010-8AFACE7A218C}" dt="2024-02-27T16:43:16.209" v="15" actId="700"/>
          <ac:spMkLst>
            <pc:docMk/>
            <pc:sldMk cId="3923220954" sldId="2147471545"/>
            <ac:spMk id="2" creationId="{2B80CDC6-EF10-7E3D-A766-CF43F97EEAF3}"/>
          </ac:spMkLst>
        </pc:spChg>
        <pc:spChg chg="del mod ord">
          <ac:chgData name="Amani Gaddamedi" userId="03d9facf-63be-4e99-8987-885dd1c6e8c6" providerId="ADAL" clId="{14B02842-F5E9-244B-A010-8AFACE7A218C}" dt="2024-02-27T16:43:16.209" v="15" actId="700"/>
          <ac:spMkLst>
            <pc:docMk/>
            <pc:sldMk cId="3923220954" sldId="2147471545"/>
            <ac:spMk id="3" creationId="{F0C404C2-2F52-FF9E-4A39-F08BD15305A1}"/>
          </ac:spMkLst>
        </pc:spChg>
        <pc:spChg chg="del mod ord">
          <ac:chgData name="Amani Gaddamedi" userId="03d9facf-63be-4e99-8987-885dd1c6e8c6" providerId="ADAL" clId="{14B02842-F5E9-244B-A010-8AFACE7A218C}" dt="2024-02-27T16:43:16.209" v="15" actId="700"/>
          <ac:spMkLst>
            <pc:docMk/>
            <pc:sldMk cId="3923220954" sldId="2147471545"/>
            <ac:spMk id="4" creationId="{9A925919-8137-0FF7-957B-62F006056313}"/>
          </ac:spMkLst>
        </pc:spChg>
        <pc:spChg chg="del mod ord">
          <ac:chgData name="Amani Gaddamedi" userId="03d9facf-63be-4e99-8987-885dd1c6e8c6" providerId="ADAL" clId="{14B02842-F5E9-244B-A010-8AFACE7A218C}" dt="2024-02-27T16:43:16.209" v="15" actId="700"/>
          <ac:spMkLst>
            <pc:docMk/>
            <pc:sldMk cId="3923220954" sldId="2147471545"/>
            <ac:spMk id="5" creationId="{734B1293-1439-6050-D4FE-2E2B4C307CB4}"/>
          </ac:spMkLst>
        </pc:spChg>
        <pc:spChg chg="add mod ord">
          <ac:chgData name="Amani Gaddamedi" userId="03d9facf-63be-4e99-8987-885dd1c6e8c6" providerId="ADAL" clId="{14B02842-F5E9-244B-A010-8AFACE7A218C}" dt="2024-02-27T16:43:16.209" v="15" actId="700"/>
          <ac:spMkLst>
            <pc:docMk/>
            <pc:sldMk cId="3923220954" sldId="2147471545"/>
            <ac:spMk id="6" creationId="{24CDD6C5-E554-26EB-5576-A08D319B3C6E}"/>
          </ac:spMkLst>
        </pc:spChg>
        <pc:spChg chg="add mod ord">
          <ac:chgData name="Amani Gaddamedi" userId="03d9facf-63be-4e99-8987-885dd1c6e8c6" providerId="ADAL" clId="{14B02842-F5E9-244B-A010-8AFACE7A218C}" dt="2024-02-27T16:49:07.657" v="337" actId="20577"/>
          <ac:spMkLst>
            <pc:docMk/>
            <pc:sldMk cId="3923220954" sldId="2147471545"/>
            <ac:spMk id="7" creationId="{CF5B1BE4-7BFB-B118-5F2C-306C46B5B693}"/>
          </ac:spMkLst>
        </pc:spChg>
        <pc:spChg chg="add mod ord">
          <ac:chgData name="Amani Gaddamedi" userId="03d9facf-63be-4e99-8987-885dd1c6e8c6" providerId="ADAL" clId="{14B02842-F5E9-244B-A010-8AFACE7A218C}" dt="2024-02-27T16:43:16.209" v="15" actId="700"/>
          <ac:spMkLst>
            <pc:docMk/>
            <pc:sldMk cId="3923220954" sldId="2147471545"/>
            <ac:spMk id="8" creationId="{EA78889C-20DF-53AD-6559-94DC3060EE2F}"/>
          </ac:spMkLst>
        </pc:spChg>
        <pc:spChg chg="add mod ord">
          <ac:chgData name="Amani Gaddamedi" userId="03d9facf-63be-4e99-8987-885dd1c6e8c6" providerId="ADAL" clId="{14B02842-F5E9-244B-A010-8AFACE7A218C}" dt="2024-02-27T16:43:25.567" v="33" actId="20577"/>
          <ac:spMkLst>
            <pc:docMk/>
            <pc:sldMk cId="3923220954" sldId="2147471545"/>
            <ac:spMk id="9" creationId="{78441C85-3EA8-6515-B116-F8FFD482E11C}"/>
          </ac:spMkLst>
        </pc:spChg>
        <pc:spChg chg="add del mod ord">
          <ac:chgData name="Amani Gaddamedi" userId="03d9facf-63be-4e99-8987-885dd1c6e8c6" providerId="ADAL" clId="{14B02842-F5E9-244B-A010-8AFACE7A218C}" dt="2024-02-27T16:46:56.312" v="154"/>
          <ac:spMkLst>
            <pc:docMk/>
            <pc:sldMk cId="3923220954" sldId="2147471545"/>
            <ac:spMk id="10" creationId="{3AF27E60-05A1-8409-CC0B-586F946A0AA9}"/>
          </ac:spMkLst>
        </pc:spChg>
        <pc:spChg chg="add mod">
          <ac:chgData name="Amani Gaddamedi" userId="03d9facf-63be-4e99-8987-885dd1c6e8c6" providerId="ADAL" clId="{14B02842-F5E9-244B-A010-8AFACE7A218C}" dt="2024-02-27T16:46:49.645" v="152" actId="20577"/>
          <ac:spMkLst>
            <pc:docMk/>
            <pc:sldMk cId="3923220954" sldId="2147471545"/>
            <ac:spMk id="13" creationId="{479ADE62-73A6-9658-609C-901978AD6739}"/>
          </ac:spMkLst>
        </pc:spChg>
        <pc:spChg chg="add mod">
          <ac:chgData name="Amani Gaddamedi" userId="03d9facf-63be-4e99-8987-885dd1c6e8c6" providerId="ADAL" clId="{14B02842-F5E9-244B-A010-8AFACE7A218C}" dt="2024-02-27T16:47:28.665" v="171" actId="1076"/>
          <ac:spMkLst>
            <pc:docMk/>
            <pc:sldMk cId="3923220954" sldId="2147471545"/>
            <ac:spMk id="14" creationId="{40D3D4CB-162A-06DF-46F6-CF8C86B3E3C8}"/>
          </ac:spMkLst>
        </pc:spChg>
        <pc:spChg chg="add mod">
          <ac:chgData name="Amani Gaddamedi" userId="03d9facf-63be-4e99-8987-885dd1c6e8c6" providerId="ADAL" clId="{14B02842-F5E9-244B-A010-8AFACE7A218C}" dt="2024-02-27T16:47:25.135" v="170" actId="1076"/>
          <ac:spMkLst>
            <pc:docMk/>
            <pc:sldMk cId="3923220954" sldId="2147471545"/>
            <ac:spMk id="15" creationId="{424D86EC-3661-1BB5-4B2A-67D85471ED9D}"/>
          </ac:spMkLst>
        </pc:spChg>
        <pc:graphicFrameChg chg="add mod modGraphic">
          <ac:chgData name="Amani Gaddamedi" userId="03d9facf-63be-4e99-8987-885dd1c6e8c6" providerId="ADAL" clId="{14B02842-F5E9-244B-A010-8AFACE7A218C}" dt="2024-02-27T16:47:40.888" v="172" actId="1076"/>
          <ac:graphicFrameMkLst>
            <pc:docMk/>
            <pc:sldMk cId="3923220954" sldId="2147471545"/>
            <ac:graphicFrameMk id="11" creationId="{08E2DCC1-B44A-378D-3C42-C16C5CE3F3C0}"/>
          </ac:graphicFrameMkLst>
        </pc:graphicFrameChg>
        <pc:picChg chg="add mod">
          <ac:chgData name="Amani Gaddamedi" userId="03d9facf-63be-4e99-8987-885dd1c6e8c6" providerId="ADAL" clId="{14B02842-F5E9-244B-A010-8AFACE7A218C}" dt="2024-02-27T16:46:52.147" v="153" actId="1076"/>
          <ac:picMkLst>
            <pc:docMk/>
            <pc:sldMk cId="3923220954" sldId="2147471545"/>
            <ac:picMk id="12" creationId="{16D5627A-9621-51D9-7EC8-ED2A99F429B1}"/>
          </ac:picMkLst>
        </pc:picChg>
      </pc:sldChg>
      <pc:sldChg chg="addSp delSp modSp add mod">
        <pc:chgData name="Amani Gaddamedi" userId="03d9facf-63be-4e99-8987-885dd1c6e8c6" providerId="ADAL" clId="{14B02842-F5E9-244B-A010-8AFACE7A218C}" dt="2024-02-27T17:03:37.308" v="567" actId="20577"/>
        <pc:sldMkLst>
          <pc:docMk/>
          <pc:sldMk cId="2279167947" sldId="2147471546"/>
        </pc:sldMkLst>
        <pc:spChg chg="add del mod">
          <ac:chgData name="Amani Gaddamedi" userId="03d9facf-63be-4e99-8987-885dd1c6e8c6" providerId="ADAL" clId="{14B02842-F5E9-244B-A010-8AFACE7A218C}" dt="2024-02-27T17:00:23.474" v="516"/>
          <ac:spMkLst>
            <pc:docMk/>
            <pc:sldMk cId="2279167947" sldId="2147471546"/>
            <ac:spMk id="3" creationId="{6A172E7F-851D-08C3-1795-5E915D2846AD}"/>
          </ac:spMkLst>
        </pc:spChg>
        <pc:spChg chg="mod">
          <ac:chgData name="Amani Gaddamedi" userId="03d9facf-63be-4e99-8987-885dd1c6e8c6" providerId="ADAL" clId="{14B02842-F5E9-244B-A010-8AFACE7A218C}" dt="2024-02-27T16:59:02.206" v="475" actId="313"/>
          <ac:spMkLst>
            <pc:docMk/>
            <pc:sldMk cId="2279167947" sldId="2147471546"/>
            <ac:spMk id="7" creationId="{CF5B1BE4-7BFB-B118-5F2C-306C46B5B693}"/>
          </ac:spMkLst>
        </pc:spChg>
        <pc:spChg chg="mod">
          <ac:chgData name="Amani Gaddamedi" userId="03d9facf-63be-4e99-8987-885dd1c6e8c6" providerId="ADAL" clId="{14B02842-F5E9-244B-A010-8AFACE7A218C}" dt="2024-02-27T17:03:37.308" v="567" actId="20577"/>
          <ac:spMkLst>
            <pc:docMk/>
            <pc:sldMk cId="2279167947" sldId="2147471546"/>
            <ac:spMk id="10" creationId="{3AF27E60-05A1-8409-CC0B-586F946A0AA9}"/>
          </ac:spMkLst>
        </pc:spChg>
      </pc:sldChg>
      <pc:sldChg chg="modSp new mod">
        <pc:chgData name="Amani Gaddamedi" userId="03d9facf-63be-4e99-8987-885dd1c6e8c6" providerId="ADAL" clId="{14B02842-F5E9-244B-A010-8AFACE7A218C}" dt="2024-02-27T16:51:03.358" v="434" actId="207"/>
        <pc:sldMkLst>
          <pc:docMk/>
          <pc:sldMk cId="1693059920" sldId="2147471547"/>
        </pc:sldMkLst>
        <pc:spChg chg="mod">
          <ac:chgData name="Amani Gaddamedi" userId="03d9facf-63be-4e99-8987-885dd1c6e8c6" providerId="ADAL" clId="{14B02842-F5E9-244B-A010-8AFACE7A218C}" dt="2024-02-27T16:51:03.358" v="434" actId="207"/>
          <ac:spMkLst>
            <pc:docMk/>
            <pc:sldMk cId="1693059920" sldId="2147471547"/>
            <ac:spMk id="4" creationId="{9368B51D-776B-EFC4-9142-47BD3689640D}"/>
          </ac:spMkLst>
        </pc:spChg>
      </pc:sldChg>
    </pc:docChg>
  </pc:docChgLst>
  <pc:docChgLst>
    <pc:chgData name="Sasikala Palanisamy" userId="845ca1d3-a2cb-41c9-ac23-3212a36db0ae" providerId="ADAL" clId="{F0AF63FF-3330-42DD-BE7D-8DC987B4E6C5}"/>
    <pc:docChg chg="undo custSel addSld delSld modSld sldOrd">
      <pc:chgData name="Sasikala Palanisamy" userId="845ca1d3-a2cb-41c9-ac23-3212a36db0ae" providerId="ADAL" clId="{F0AF63FF-3330-42DD-BE7D-8DC987B4E6C5}" dt="2024-03-05T14:31:36.595" v="1074" actId="6549"/>
      <pc:docMkLst>
        <pc:docMk/>
      </pc:docMkLst>
      <pc:sldChg chg="modSp mod">
        <pc:chgData name="Sasikala Palanisamy" userId="845ca1d3-a2cb-41c9-ac23-3212a36db0ae" providerId="ADAL" clId="{F0AF63FF-3330-42DD-BE7D-8DC987B4E6C5}" dt="2024-03-05T13:26:39.179" v="842"/>
        <pc:sldMkLst>
          <pc:docMk/>
          <pc:sldMk cId="2464100436" sldId="2147471537"/>
        </pc:sldMkLst>
        <pc:spChg chg="mod">
          <ac:chgData name="Sasikala Palanisamy" userId="845ca1d3-a2cb-41c9-ac23-3212a36db0ae" providerId="ADAL" clId="{F0AF63FF-3330-42DD-BE7D-8DC987B4E6C5}" dt="2024-03-05T13:26:04.336" v="825" actId="1076"/>
          <ac:spMkLst>
            <pc:docMk/>
            <pc:sldMk cId="2464100436" sldId="2147471537"/>
            <ac:spMk id="8" creationId="{33A74136-D58E-6EC3-7A35-FA249FAFA2FB}"/>
          </ac:spMkLst>
        </pc:spChg>
        <pc:spChg chg="mod">
          <ac:chgData name="Sasikala Palanisamy" userId="845ca1d3-a2cb-41c9-ac23-3212a36db0ae" providerId="ADAL" clId="{F0AF63FF-3330-42DD-BE7D-8DC987B4E6C5}" dt="2024-03-05T13:26:39.179" v="842"/>
          <ac:spMkLst>
            <pc:docMk/>
            <pc:sldMk cId="2464100436" sldId="2147471537"/>
            <ac:spMk id="26" creationId="{8CDBA9CA-B41B-D3A9-BABB-BE5E05C15ED4}"/>
          </ac:spMkLst>
        </pc:spChg>
      </pc:sldChg>
      <pc:sldChg chg="addSp delSp modSp mod">
        <pc:chgData name="Sasikala Palanisamy" userId="845ca1d3-a2cb-41c9-ac23-3212a36db0ae" providerId="ADAL" clId="{F0AF63FF-3330-42DD-BE7D-8DC987B4E6C5}" dt="2024-03-05T13:27:03.287" v="847" actId="14100"/>
        <pc:sldMkLst>
          <pc:docMk/>
          <pc:sldMk cId="3440960843" sldId="2147471542"/>
        </pc:sldMkLst>
        <pc:spChg chg="del mod">
          <ac:chgData name="Sasikala Palanisamy" userId="845ca1d3-a2cb-41c9-ac23-3212a36db0ae" providerId="ADAL" clId="{F0AF63FF-3330-42DD-BE7D-8DC987B4E6C5}" dt="2024-03-05T13:23:13.976" v="803" actId="478"/>
          <ac:spMkLst>
            <pc:docMk/>
            <pc:sldMk cId="3440960843" sldId="2147471542"/>
            <ac:spMk id="4" creationId="{9439048F-280E-59FE-4256-8B01A8370288}"/>
          </ac:spMkLst>
        </pc:spChg>
        <pc:spChg chg="del mod">
          <ac:chgData name="Sasikala Palanisamy" userId="845ca1d3-a2cb-41c9-ac23-3212a36db0ae" providerId="ADAL" clId="{F0AF63FF-3330-42DD-BE7D-8DC987B4E6C5}" dt="2024-03-05T13:23:17.187" v="805" actId="478"/>
          <ac:spMkLst>
            <pc:docMk/>
            <pc:sldMk cId="3440960843" sldId="2147471542"/>
            <ac:spMk id="5" creationId="{635E14A7-7908-BFF0-76C6-D2522B1E55FC}"/>
          </ac:spMkLst>
        </pc:spChg>
        <pc:spChg chg="add del">
          <ac:chgData name="Sasikala Palanisamy" userId="845ca1d3-a2cb-41c9-ac23-3212a36db0ae" providerId="ADAL" clId="{F0AF63FF-3330-42DD-BE7D-8DC987B4E6C5}" dt="2024-03-05T13:26:34.745" v="840" actId="22"/>
          <ac:spMkLst>
            <pc:docMk/>
            <pc:sldMk cId="3440960843" sldId="2147471542"/>
            <ac:spMk id="7" creationId="{1B913BF4-5565-3A01-9E26-6F3FE4EFAE59}"/>
          </ac:spMkLst>
        </pc:spChg>
        <pc:spChg chg="add mod">
          <ac:chgData name="Sasikala Palanisamy" userId="845ca1d3-a2cb-41c9-ac23-3212a36db0ae" providerId="ADAL" clId="{F0AF63FF-3330-42DD-BE7D-8DC987B4E6C5}" dt="2024-03-05T13:26:51.474" v="845" actId="1076"/>
          <ac:spMkLst>
            <pc:docMk/>
            <pc:sldMk cId="3440960843" sldId="2147471542"/>
            <ac:spMk id="8" creationId="{C495CBC1-210F-5E4D-2299-14861FCABAD0}"/>
          </ac:spMkLst>
        </pc:spChg>
        <pc:picChg chg="mod">
          <ac:chgData name="Sasikala Palanisamy" userId="845ca1d3-a2cb-41c9-ac23-3212a36db0ae" providerId="ADAL" clId="{F0AF63FF-3330-42DD-BE7D-8DC987B4E6C5}" dt="2024-03-05T13:27:03.287" v="847" actId="14100"/>
          <ac:picMkLst>
            <pc:docMk/>
            <pc:sldMk cId="3440960843" sldId="2147471542"/>
            <ac:picMk id="1026" creationId="{9D8BC628-2777-F323-AE7B-015F3C6669E1}"/>
          </ac:picMkLst>
        </pc:picChg>
      </pc:sldChg>
      <pc:sldChg chg="delSp modSp add del mod ord">
        <pc:chgData name="Sasikala Palanisamy" userId="845ca1d3-a2cb-41c9-ac23-3212a36db0ae" providerId="ADAL" clId="{F0AF63FF-3330-42DD-BE7D-8DC987B4E6C5}" dt="2024-03-05T11:38:05.071" v="25" actId="47"/>
        <pc:sldMkLst>
          <pc:docMk/>
          <pc:sldMk cId="626823388" sldId="2147471556"/>
        </pc:sldMkLst>
        <pc:spChg chg="del">
          <ac:chgData name="Sasikala Palanisamy" userId="845ca1d3-a2cb-41c9-ac23-3212a36db0ae" providerId="ADAL" clId="{F0AF63FF-3330-42DD-BE7D-8DC987B4E6C5}" dt="2024-03-05T11:37:37.507" v="3" actId="478"/>
          <ac:spMkLst>
            <pc:docMk/>
            <pc:sldMk cId="626823388" sldId="2147471556"/>
            <ac:spMk id="3" creationId="{390281BF-0C57-3A9D-82E6-99F7520B9ADE}"/>
          </ac:spMkLst>
        </pc:spChg>
        <pc:spChg chg="mod">
          <ac:chgData name="Sasikala Palanisamy" userId="845ca1d3-a2cb-41c9-ac23-3212a36db0ae" providerId="ADAL" clId="{F0AF63FF-3330-42DD-BE7D-8DC987B4E6C5}" dt="2024-03-05T11:37:47.151" v="22" actId="20577"/>
          <ac:spMkLst>
            <pc:docMk/>
            <pc:sldMk cId="626823388" sldId="2147471556"/>
            <ac:spMk id="4" creationId="{0A1A66C3-7D29-F125-180A-9BA2D2AF0AE6}"/>
          </ac:spMkLst>
        </pc:spChg>
        <pc:spChg chg="del">
          <ac:chgData name="Sasikala Palanisamy" userId="845ca1d3-a2cb-41c9-ac23-3212a36db0ae" providerId="ADAL" clId="{F0AF63FF-3330-42DD-BE7D-8DC987B4E6C5}" dt="2024-03-05T11:37:53.239" v="23" actId="478"/>
          <ac:spMkLst>
            <pc:docMk/>
            <pc:sldMk cId="626823388" sldId="2147471556"/>
            <ac:spMk id="5" creationId="{3DFE123E-5CD4-5848-A7C9-E98B3397E543}"/>
          </ac:spMkLst>
        </pc:spChg>
        <pc:spChg chg="del">
          <ac:chgData name="Sasikala Palanisamy" userId="845ca1d3-a2cb-41c9-ac23-3212a36db0ae" providerId="ADAL" clId="{F0AF63FF-3330-42DD-BE7D-8DC987B4E6C5}" dt="2024-03-05T11:37:53.239" v="23" actId="478"/>
          <ac:spMkLst>
            <pc:docMk/>
            <pc:sldMk cId="626823388" sldId="2147471556"/>
            <ac:spMk id="6" creationId="{60D2D98C-BF51-8577-477D-DD5C91F377DD}"/>
          </ac:spMkLst>
        </pc:spChg>
        <pc:spChg chg="del">
          <ac:chgData name="Sasikala Palanisamy" userId="845ca1d3-a2cb-41c9-ac23-3212a36db0ae" providerId="ADAL" clId="{F0AF63FF-3330-42DD-BE7D-8DC987B4E6C5}" dt="2024-03-05T11:37:53.239" v="23" actId="478"/>
          <ac:spMkLst>
            <pc:docMk/>
            <pc:sldMk cId="626823388" sldId="2147471556"/>
            <ac:spMk id="7" creationId="{FD9A143F-A6DE-96AE-48ED-BC1ACF161529}"/>
          </ac:spMkLst>
        </pc:spChg>
        <pc:spChg chg="del">
          <ac:chgData name="Sasikala Palanisamy" userId="845ca1d3-a2cb-41c9-ac23-3212a36db0ae" providerId="ADAL" clId="{F0AF63FF-3330-42DD-BE7D-8DC987B4E6C5}" dt="2024-03-05T11:37:53.239" v="23" actId="478"/>
          <ac:spMkLst>
            <pc:docMk/>
            <pc:sldMk cId="626823388" sldId="2147471556"/>
            <ac:spMk id="8" creationId="{B9A6D74B-14FE-EC40-04BF-5DE8786B11FF}"/>
          </ac:spMkLst>
        </pc:spChg>
        <pc:spChg chg="del">
          <ac:chgData name="Sasikala Palanisamy" userId="845ca1d3-a2cb-41c9-ac23-3212a36db0ae" providerId="ADAL" clId="{F0AF63FF-3330-42DD-BE7D-8DC987B4E6C5}" dt="2024-03-05T11:37:53.239" v="23" actId="478"/>
          <ac:spMkLst>
            <pc:docMk/>
            <pc:sldMk cId="626823388" sldId="2147471556"/>
            <ac:spMk id="9" creationId="{9D5026F1-DF16-D9D4-E216-F8A1B5B7779E}"/>
          </ac:spMkLst>
        </pc:spChg>
        <pc:spChg chg="del">
          <ac:chgData name="Sasikala Palanisamy" userId="845ca1d3-a2cb-41c9-ac23-3212a36db0ae" providerId="ADAL" clId="{F0AF63FF-3330-42DD-BE7D-8DC987B4E6C5}" dt="2024-03-05T11:37:53.239" v="23" actId="478"/>
          <ac:spMkLst>
            <pc:docMk/>
            <pc:sldMk cId="626823388" sldId="2147471556"/>
            <ac:spMk id="10" creationId="{804366FF-A862-31AC-AF82-A620DC8EC479}"/>
          </ac:spMkLst>
        </pc:spChg>
        <pc:spChg chg="del">
          <ac:chgData name="Sasikala Palanisamy" userId="845ca1d3-a2cb-41c9-ac23-3212a36db0ae" providerId="ADAL" clId="{F0AF63FF-3330-42DD-BE7D-8DC987B4E6C5}" dt="2024-03-05T11:37:53.239" v="23" actId="478"/>
          <ac:spMkLst>
            <pc:docMk/>
            <pc:sldMk cId="626823388" sldId="2147471556"/>
            <ac:spMk id="11" creationId="{6AEE6D97-64EC-59D4-777C-B09E20669592}"/>
          </ac:spMkLst>
        </pc:spChg>
        <pc:spChg chg="del">
          <ac:chgData name="Sasikala Palanisamy" userId="845ca1d3-a2cb-41c9-ac23-3212a36db0ae" providerId="ADAL" clId="{F0AF63FF-3330-42DD-BE7D-8DC987B4E6C5}" dt="2024-03-05T11:37:53.239" v="23" actId="478"/>
          <ac:spMkLst>
            <pc:docMk/>
            <pc:sldMk cId="626823388" sldId="2147471556"/>
            <ac:spMk id="12" creationId="{1A5549DF-AD31-D3EA-74CB-23E0A472DB46}"/>
          </ac:spMkLst>
        </pc:spChg>
      </pc:sldChg>
      <pc:sldChg chg="addSp delSp modSp add mod">
        <pc:chgData name="Sasikala Palanisamy" userId="845ca1d3-a2cb-41c9-ac23-3212a36db0ae" providerId="ADAL" clId="{F0AF63FF-3330-42DD-BE7D-8DC987B4E6C5}" dt="2024-03-05T12:19:03.554" v="709" actId="14100"/>
        <pc:sldMkLst>
          <pc:docMk/>
          <pc:sldMk cId="667231192" sldId="2147471557"/>
        </pc:sldMkLst>
        <pc:spChg chg="del">
          <ac:chgData name="Sasikala Palanisamy" userId="845ca1d3-a2cb-41c9-ac23-3212a36db0ae" providerId="ADAL" clId="{F0AF63FF-3330-42DD-BE7D-8DC987B4E6C5}" dt="2024-03-05T11:38:08.794" v="26" actId="478"/>
          <ac:spMkLst>
            <pc:docMk/>
            <pc:sldMk cId="667231192" sldId="2147471557"/>
            <ac:spMk id="2" creationId="{18EAD9B0-CDF3-AF31-0C4C-47FBDE52DA7C}"/>
          </ac:spMkLst>
        </pc:spChg>
        <pc:spChg chg="del">
          <ac:chgData name="Sasikala Palanisamy" userId="845ca1d3-a2cb-41c9-ac23-3212a36db0ae" providerId="ADAL" clId="{F0AF63FF-3330-42DD-BE7D-8DC987B4E6C5}" dt="2024-03-05T11:38:08.794" v="26" actId="478"/>
          <ac:spMkLst>
            <pc:docMk/>
            <pc:sldMk cId="667231192" sldId="2147471557"/>
            <ac:spMk id="4" creationId="{B5B46FBB-4B03-F529-6A3B-72D9A4E2CD26}"/>
          </ac:spMkLst>
        </pc:spChg>
        <pc:spChg chg="mod">
          <ac:chgData name="Sasikala Palanisamy" userId="845ca1d3-a2cb-41c9-ac23-3212a36db0ae" providerId="ADAL" clId="{F0AF63FF-3330-42DD-BE7D-8DC987B4E6C5}" dt="2024-03-05T11:38:19.623" v="41" actId="20577"/>
          <ac:spMkLst>
            <pc:docMk/>
            <pc:sldMk cId="667231192" sldId="2147471557"/>
            <ac:spMk id="5" creationId="{B5F923C7-1714-4C93-E345-17A1EE7D817A}"/>
          </ac:spMkLst>
        </pc:spChg>
        <pc:spChg chg="del">
          <ac:chgData name="Sasikala Palanisamy" userId="845ca1d3-a2cb-41c9-ac23-3212a36db0ae" providerId="ADAL" clId="{F0AF63FF-3330-42DD-BE7D-8DC987B4E6C5}" dt="2024-03-05T11:38:08.794" v="26" actId="478"/>
          <ac:spMkLst>
            <pc:docMk/>
            <pc:sldMk cId="667231192" sldId="2147471557"/>
            <ac:spMk id="6" creationId="{287284B9-3D96-D3EF-FD7B-F8F655400960}"/>
          </ac:spMkLst>
        </pc:spChg>
        <pc:spChg chg="del">
          <ac:chgData name="Sasikala Palanisamy" userId="845ca1d3-a2cb-41c9-ac23-3212a36db0ae" providerId="ADAL" clId="{F0AF63FF-3330-42DD-BE7D-8DC987B4E6C5}" dt="2024-03-05T11:38:08.794" v="26" actId="478"/>
          <ac:spMkLst>
            <pc:docMk/>
            <pc:sldMk cId="667231192" sldId="2147471557"/>
            <ac:spMk id="7" creationId="{D7BA6F31-5928-EDF9-51C7-BC19A804A11E}"/>
          </ac:spMkLst>
        </pc:spChg>
        <pc:spChg chg="add mod">
          <ac:chgData name="Sasikala Palanisamy" userId="845ca1d3-a2cb-41c9-ac23-3212a36db0ae" providerId="ADAL" clId="{F0AF63FF-3330-42DD-BE7D-8DC987B4E6C5}" dt="2024-03-05T11:48:41.196" v="133" actId="14100"/>
          <ac:spMkLst>
            <pc:docMk/>
            <pc:sldMk cId="667231192" sldId="2147471557"/>
            <ac:spMk id="8" creationId="{D2393A21-2DCF-B90C-6619-70A0ECE6E981}"/>
          </ac:spMkLst>
        </pc:spChg>
        <pc:spChg chg="del">
          <ac:chgData name="Sasikala Palanisamy" userId="845ca1d3-a2cb-41c9-ac23-3212a36db0ae" providerId="ADAL" clId="{F0AF63FF-3330-42DD-BE7D-8DC987B4E6C5}" dt="2024-03-05T11:38:08.794" v="26" actId="478"/>
          <ac:spMkLst>
            <pc:docMk/>
            <pc:sldMk cId="667231192" sldId="2147471557"/>
            <ac:spMk id="9" creationId="{537F4D31-C7EB-F220-3717-EC7FD0748695}"/>
          </ac:spMkLst>
        </pc:spChg>
        <pc:spChg chg="del">
          <ac:chgData name="Sasikala Palanisamy" userId="845ca1d3-a2cb-41c9-ac23-3212a36db0ae" providerId="ADAL" clId="{F0AF63FF-3330-42DD-BE7D-8DC987B4E6C5}" dt="2024-03-05T11:38:08.794" v="26" actId="478"/>
          <ac:spMkLst>
            <pc:docMk/>
            <pc:sldMk cId="667231192" sldId="2147471557"/>
            <ac:spMk id="10" creationId="{CFCEAC22-4B87-44D1-B06A-F3CD2CB07461}"/>
          </ac:spMkLst>
        </pc:spChg>
        <pc:spChg chg="del">
          <ac:chgData name="Sasikala Palanisamy" userId="845ca1d3-a2cb-41c9-ac23-3212a36db0ae" providerId="ADAL" clId="{F0AF63FF-3330-42DD-BE7D-8DC987B4E6C5}" dt="2024-03-05T11:38:08.794" v="26" actId="478"/>
          <ac:spMkLst>
            <pc:docMk/>
            <pc:sldMk cId="667231192" sldId="2147471557"/>
            <ac:spMk id="11" creationId="{0A711D05-B133-4839-8800-2E650C0FFFC3}"/>
          </ac:spMkLst>
        </pc:spChg>
        <pc:spChg chg="add mod">
          <ac:chgData name="Sasikala Palanisamy" userId="845ca1d3-a2cb-41c9-ac23-3212a36db0ae" providerId="ADAL" clId="{F0AF63FF-3330-42DD-BE7D-8DC987B4E6C5}" dt="2024-03-05T11:48:37.660" v="131" actId="1076"/>
          <ac:spMkLst>
            <pc:docMk/>
            <pc:sldMk cId="667231192" sldId="2147471557"/>
            <ac:spMk id="12" creationId="{1527E93E-B3CD-D150-1AC9-B1B83120DA1B}"/>
          </ac:spMkLst>
        </pc:spChg>
        <pc:spChg chg="add del mod">
          <ac:chgData name="Sasikala Palanisamy" userId="845ca1d3-a2cb-41c9-ac23-3212a36db0ae" providerId="ADAL" clId="{F0AF63FF-3330-42DD-BE7D-8DC987B4E6C5}" dt="2024-03-05T11:47:16.467" v="67" actId="478"/>
          <ac:spMkLst>
            <pc:docMk/>
            <pc:sldMk cId="667231192" sldId="2147471557"/>
            <ac:spMk id="13" creationId="{887C297B-2637-ADA7-1E22-934E2ECEE7E6}"/>
          </ac:spMkLst>
        </pc:spChg>
        <pc:spChg chg="del">
          <ac:chgData name="Sasikala Palanisamy" userId="845ca1d3-a2cb-41c9-ac23-3212a36db0ae" providerId="ADAL" clId="{F0AF63FF-3330-42DD-BE7D-8DC987B4E6C5}" dt="2024-03-05T11:38:08.794" v="26" actId="478"/>
          <ac:spMkLst>
            <pc:docMk/>
            <pc:sldMk cId="667231192" sldId="2147471557"/>
            <ac:spMk id="14" creationId="{C748B4C7-AD24-09F1-FE81-078BFF9166D4}"/>
          </ac:spMkLst>
        </pc:spChg>
        <pc:spChg chg="del">
          <ac:chgData name="Sasikala Palanisamy" userId="845ca1d3-a2cb-41c9-ac23-3212a36db0ae" providerId="ADAL" clId="{F0AF63FF-3330-42DD-BE7D-8DC987B4E6C5}" dt="2024-03-05T11:38:08.794" v="26" actId="478"/>
          <ac:spMkLst>
            <pc:docMk/>
            <pc:sldMk cId="667231192" sldId="2147471557"/>
            <ac:spMk id="15" creationId="{CF9B114A-22DB-5B12-7739-B54AE29A3AF9}"/>
          </ac:spMkLst>
        </pc:spChg>
        <pc:spChg chg="add del">
          <ac:chgData name="Sasikala Palanisamy" userId="845ca1d3-a2cb-41c9-ac23-3212a36db0ae" providerId="ADAL" clId="{F0AF63FF-3330-42DD-BE7D-8DC987B4E6C5}" dt="2024-03-05T11:48:05.815" v="101" actId="478"/>
          <ac:spMkLst>
            <pc:docMk/>
            <pc:sldMk cId="667231192" sldId="2147471557"/>
            <ac:spMk id="16" creationId="{B8D4B855-BD5E-D582-FEBC-145DEB30B9F0}"/>
          </ac:spMkLst>
        </pc:spChg>
        <pc:spChg chg="add del mod">
          <ac:chgData name="Sasikala Palanisamy" userId="845ca1d3-a2cb-41c9-ac23-3212a36db0ae" providerId="ADAL" clId="{F0AF63FF-3330-42DD-BE7D-8DC987B4E6C5}" dt="2024-03-05T11:50:38.807" v="185" actId="478"/>
          <ac:spMkLst>
            <pc:docMk/>
            <pc:sldMk cId="667231192" sldId="2147471557"/>
            <ac:spMk id="17" creationId="{3EB100B7-E1F5-DF53-B555-3A125DB86AD4}"/>
          </ac:spMkLst>
        </pc:spChg>
        <pc:spChg chg="add del mod">
          <ac:chgData name="Sasikala Palanisamy" userId="845ca1d3-a2cb-41c9-ac23-3212a36db0ae" providerId="ADAL" clId="{F0AF63FF-3330-42DD-BE7D-8DC987B4E6C5}" dt="2024-03-05T11:50:44.526" v="187" actId="478"/>
          <ac:spMkLst>
            <pc:docMk/>
            <pc:sldMk cId="667231192" sldId="2147471557"/>
            <ac:spMk id="19" creationId="{E67378D6-62FF-13A9-6F71-9D6ACF8C7EC0}"/>
          </ac:spMkLst>
        </pc:spChg>
        <pc:spChg chg="del">
          <ac:chgData name="Sasikala Palanisamy" userId="845ca1d3-a2cb-41c9-ac23-3212a36db0ae" providerId="ADAL" clId="{F0AF63FF-3330-42DD-BE7D-8DC987B4E6C5}" dt="2024-03-05T11:38:08.794" v="26" actId="478"/>
          <ac:spMkLst>
            <pc:docMk/>
            <pc:sldMk cId="667231192" sldId="2147471557"/>
            <ac:spMk id="20" creationId="{2D5161C0-81B1-3176-9615-F311DAEED38B}"/>
          </ac:spMkLst>
        </pc:spChg>
        <pc:spChg chg="del">
          <ac:chgData name="Sasikala Palanisamy" userId="845ca1d3-a2cb-41c9-ac23-3212a36db0ae" providerId="ADAL" clId="{F0AF63FF-3330-42DD-BE7D-8DC987B4E6C5}" dt="2024-03-05T11:38:08.794" v="26" actId="478"/>
          <ac:spMkLst>
            <pc:docMk/>
            <pc:sldMk cId="667231192" sldId="2147471557"/>
            <ac:spMk id="21" creationId="{A83AA2E4-4E37-5B8D-0B8B-B5226005F0E1}"/>
          </ac:spMkLst>
        </pc:spChg>
        <pc:spChg chg="del">
          <ac:chgData name="Sasikala Palanisamy" userId="845ca1d3-a2cb-41c9-ac23-3212a36db0ae" providerId="ADAL" clId="{F0AF63FF-3330-42DD-BE7D-8DC987B4E6C5}" dt="2024-03-05T11:38:08.794" v="26" actId="478"/>
          <ac:spMkLst>
            <pc:docMk/>
            <pc:sldMk cId="667231192" sldId="2147471557"/>
            <ac:spMk id="22" creationId="{5C5F1952-27A5-8F83-2CBD-E0C260AAD07A}"/>
          </ac:spMkLst>
        </pc:spChg>
        <pc:spChg chg="del">
          <ac:chgData name="Sasikala Palanisamy" userId="845ca1d3-a2cb-41c9-ac23-3212a36db0ae" providerId="ADAL" clId="{F0AF63FF-3330-42DD-BE7D-8DC987B4E6C5}" dt="2024-03-05T11:38:08.794" v="26" actId="478"/>
          <ac:spMkLst>
            <pc:docMk/>
            <pc:sldMk cId="667231192" sldId="2147471557"/>
            <ac:spMk id="23" creationId="{ECD7902E-AE51-2BF4-DF40-8A9D829DA6D5}"/>
          </ac:spMkLst>
        </pc:spChg>
        <pc:spChg chg="add mod">
          <ac:chgData name="Sasikala Palanisamy" userId="845ca1d3-a2cb-41c9-ac23-3212a36db0ae" providerId="ADAL" clId="{F0AF63FF-3330-42DD-BE7D-8DC987B4E6C5}" dt="2024-03-05T11:51:55.478" v="250" actId="1076"/>
          <ac:spMkLst>
            <pc:docMk/>
            <pc:sldMk cId="667231192" sldId="2147471557"/>
            <ac:spMk id="24" creationId="{2D36D329-6E54-6202-BC5A-E6C7A35F628A}"/>
          </ac:spMkLst>
        </pc:spChg>
        <pc:spChg chg="del">
          <ac:chgData name="Sasikala Palanisamy" userId="845ca1d3-a2cb-41c9-ac23-3212a36db0ae" providerId="ADAL" clId="{F0AF63FF-3330-42DD-BE7D-8DC987B4E6C5}" dt="2024-03-05T11:38:08.794" v="26" actId="478"/>
          <ac:spMkLst>
            <pc:docMk/>
            <pc:sldMk cId="667231192" sldId="2147471557"/>
            <ac:spMk id="25" creationId="{2A92EF07-B34B-6502-7349-C547379FF760}"/>
          </ac:spMkLst>
        </pc:spChg>
        <pc:spChg chg="add mod">
          <ac:chgData name="Sasikala Palanisamy" userId="845ca1d3-a2cb-41c9-ac23-3212a36db0ae" providerId="ADAL" clId="{F0AF63FF-3330-42DD-BE7D-8DC987B4E6C5}" dt="2024-03-05T11:50:32.465" v="181" actId="164"/>
          <ac:spMkLst>
            <pc:docMk/>
            <pc:sldMk cId="667231192" sldId="2147471557"/>
            <ac:spMk id="26" creationId="{A949E82B-1B17-5AB5-AA1A-9DF980944BE9}"/>
          </ac:spMkLst>
        </pc:spChg>
        <pc:spChg chg="add mod">
          <ac:chgData name="Sasikala Palanisamy" userId="845ca1d3-a2cb-41c9-ac23-3212a36db0ae" providerId="ADAL" clId="{F0AF63FF-3330-42DD-BE7D-8DC987B4E6C5}" dt="2024-03-05T11:52:01.428" v="251" actId="1076"/>
          <ac:spMkLst>
            <pc:docMk/>
            <pc:sldMk cId="667231192" sldId="2147471557"/>
            <ac:spMk id="28" creationId="{61C7CDD0-95CC-3AF3-84C7-B055E5CCB341}"/>
          </ac:spMkLst>
        </pc:spChg>
        <pc:spChg chg="add mod">
          <ac:chgData name="Sasikala Palanisamy" userId="845ca1d3-a2cb-41c9-ac23-3212a36db0ae" providerId="ADAL" clId="{F0AF63FF-3330-42DD-BE7D-8DC987B4E6C5}" dt="2024-03-05T11:53:32.877" v="331" actId="1076"/>
          <ac:spMkLst>
            <pc:docMk/>
            <pc:sldMk cId="667231192" sldId="2147471557"/>
            <ac:spMk id="30" creationId="{D31FFE33-8EB5-855A-4454-FB5175CB00AE}"/>
          </ac:spMkLst>
        </pc:spChg>
        <pc:spChg chg="del">
          <ac:chgData name="Sasikala Palanisamy" userId="845ca1d3-a2cb-41c9-ac23-3212a36db0ae" providerId="ADAL" clId="{F0AF63FF-3330-42DD-BE7D-8DC987B4E6C5}" dt="2024-03-05T11:38:08.794" v="26" actId="478"/>
          <ac:spMkLst>
            <pc:docMk/>
            <pc:sldMk cId="667231192" sldId="2147471557"/>
            <ac:spMk id="31" creationId="{A73EC60C-65C1-327F-B87D-3C8D1C74F8C8}"/>
          </ac:spMkLst>
        </pc:spChg>
        <pc:spChg chg="add mod">
          <ac:chgData name="Sasikala Palanisamy" userId="845ca1d3-a2cb-41c9-ac23-3212a36db0ae" providerId="ADAL" clId="{F0AF63FF-3330-42DD-BE7D-8DC987B4E6C5}" dt="2024-03-05T11:53:36.573" v="334" actId="1076"/>
          <ac:spMkLst>
            <pc:docMk/>
            <pc:sldMk cId="667231192" sldId="2147471557"/>
            <ac:spMk id="32" creationId="{3F644302-73EE-A632-68C3-514CBB1E5452}"/>
          </ac:spMkLst>
        </pc:spChg>
        <pc:spChg chg="add del">
          <ac:chgData name="Sasikala Palanisamy" userId="845ca1d3-a2cb-41c9-ac23-3212a36db0ae" providerId="ADAL" clId="{F0AF63FF-3330-42DD-BE7D-8DC987B4E6C5}" dt="2024-03-05T11:53:07.715" v="287" actId="478"/>
          <ac:spMkLst>
            <pc:docMk/>
            <pc:sldMk cId="667231192" sldId="2147471557"/>
            <ac:spMk id="33" creationId="{680812BB-6E6C-6AF5-88D2-67375457707D}"/>
          </ac:spMkLst>
        </pc:spChg>
        <pc:spChg chg="del">
          <ac:chgData name="Sasikala Palanisamy" userId="845ca1d3-a2cb-41c9-ac23-3212a36db0ae" providerId="ADAL" clId="{F0AF63FF-3330-42DD-BE7D-8DC987B4E6C5}" dt="2024-03-05T11:38:08.794" v="26" actId="478"/>
          <ac:spMkLst>
            <pc:docMk/>
            <pc:sldMk cId="667231192" sldId="2147471557"/>
            <ac:spMk id="35" creationId="{0593846A-66A6-9B58-BD5E-3AE91F72A444}"/>
          </ac:spMkLst>
        </pc:spChg>
        <pc:spChg chg="mod">
          <ac:chgData name="Sasikala Palanisamy" userId="845ca1d3-a2cb-41c9-ac23-3212a36db0ae" providerId="ADAL" clId="{F0AF63FF-3330-42DD-BE7D-8DC987B4E6C5}" dt="2024-03-05T11:53:36.164" v="333" actId="571"/>
          <ac:spMkLst>
            <pc:docMk/>
            <pc:sldMk cId="667231192" sldId="2147471557"/>
            <ac:spMk id="36" creationId="{37C14235-B37D-B3A9-4471-60D080659ED8}"/>
          </ac:spMkLst>
        </pc:spChg>
        <pc:spChg chg="mod">
          <ac:chgData name="Sasikala Palanisamy" userId="845ca1d3-a2cb-41c9-ac23-3212a36db0ae" providerId="ADAL" clId="{F0AF63FF-3330-42DD-BE7D-8DC987B4E6C5}" dt="2024-03-05T11:53:36.164" v="333" actId="571"/>
          <ac:spMkLst>
            <pc:docMk/>
            <pc:sldMk cId="667231192" sldId="2147471557"/>
            <ac:spMk id="37" creationId="{7E8C556A-0CB3-C860-201D-4ECFC6AF1B30}"/>
          </ac:spMkLst>
        </pc:spChg>
        <pc:spChg chg="add mod">
          <ac:chgData name="Sasikala Palanisamy" userId="845ca1d3-a2cb-41c9-ac23-3212a36db0ae" providerId="ADAL" clId="{F0AF63FF-3330-42DD-BE7D-8DC987B4E6C5}" dt="2024-03-05T11:53:36.164" v="333" actId="571"/>
          <ac:spMkLst>
            <pc:docMk/>
            <pc:sldMk cId="667231192" sldId="2147471557"/>
            <ac:spMk id="38" creationId="{7A044166-00C1-DB7C-CBB4-0ADC63E78C4D}"/>
          </ac:spMkLst>
        </pc:spChg>
        <pc:spChg chg="add mod">
          <ac:chgData name="Sasikala Palanisamy" userId="845ca1d3-a2cb-41c9-ac23-3212a36db0ae" providerId="ADAL" clId="{F0AF63FF-3330-42DD-BE7D-8DC987B4E6C5}" dt="2024-03-05T11:54:56.689" v="369" actId="1076"/>
          <ac:spMkLst>
            <pc:docMk/>
            <pc:sldMk cId="667231192" sldId="2147471557"/>
            <ac:spMk id="39" creationId="{0B636BAC-CA92-778D-FF3B-470564869FD7}"/>
          </ac:spMkLst>
        </pc:spChg>
        <pc:spChg chg="mod">
          <ac:chgData name="Sasikala Palanisamy" userId="845ca1d3-a2cb-41c9-ac23-3212a36db0ae" providerId="ADAL" clId="{F0AF63FF-3330-42DD-BE7D-8DC987B4E6C5}" dt="2024-03-05T11:53:47.025" v="344" actId="571"/>
          <ac:spMkLst>
            <pc:docMk/>
            <pc:sldMk cId="667231192" sldId="2147471557"/>
            <ac:spMk id="44" creationId="{80123DB0-2D32-A2B7-1077-1CCD99224612}"/>
          </ac:spMkLst>
        </pc:spChg>
        <pc:spChg chg="mod">
          <ac:chgData name="Sasikala Palanisamy" userId="845ca1d3-a2cb-41c9-ac23-3212a36db0ae" providerId="ADAL" clId="{F0AF63FF-3330-42DD-BE7D-8DC987B4E6C5}" dt="2024-03-05T11:53:47.025" v="344" actId="571"/>
          <ac:spMkLst>
            <pc:docMk/>
            <pc:sldMk cId="667231192" sldId="2147471557"/>
            <ac:spMk id="47" creationId="{30823A7D-4FF1-EE7E-8E28-2534550C2DAE}"/>
          </ac:spMkLst>
        </pc:spChg>
        <pc:spChg chg="add mod">
          <ac:chgData name="Sasikala Palanisamy" userId="845ca1d3-a2cb-41c9-ac23-3212a36db0ae" providerId="ADAL" clId="{F0AF63FF-3330-42DD-BE7D-8DC987B4E6C5}" dt="2024-03-05T11:53:47.025" v="344" actId="571"/>
          <ac:spMkLst>
            <pc:docMk/>
            <pc:sldMk cId="667231192" sldId="2147471557"/>
            <ac:spMk id="48" creationId="{5F9931D3-803D-807B-D53C-49EC837F9EAE}"/>
          </ac:spMkLst>
        </pc:spChg>
        <pc:spChg chg="add mod">
          <ac:chgData name="Sasikala Palanisamy" userId="845ca1d3-a2cb-41c9-ac23-3212a36db0ae" providerId="ADAL" clId="{F0AF63FF-3330-42DD-BE7D-8DC987B4E6C5}" dt="2024-03-05T11:56:32.215" v="515" actId="1076"/>
          <ac:spMkLst>
            <pc:docMk/>
            <pc:sldMk cId="667231192" sldId="2147471557"/>
            <ac:spMk id="50" creationId="{92963849-843F-FA02-CBF5-BC778C36BDB5}"/>
          </ac:spMkLst>
        </pc:spChg>
        <pc:spChg chg="mod">
          <ac:chgData name="Sasikala Palanisamy" userId="845ca1d3-a2cb-41c9-ac23-3212a36db0ae" providerId="ADAL" clId="{F0AF63FF-3330-42DD-BE7D-8DC987B4E6C5}" dt="2024-03-05T11:55:00.885" v="371" actId="571"/>
          <ac:spMkLst>
            <pc:docMk/>
            <pc:sldMk cId="667231192" sldId="2147471557"/>
            <ac:spMk id="52" creationId="{CDFB74C1-8E37-E829-242A-62415E8CC0DF}"/>
          </ac:spMkLst>
        </pc:spChg>
        <pc:spChg chg="mod">
          <ac:chgData name="Sasikala Palanisamy" userId="845ca1d3-a2cb-41c9-ac23-3212a36db0ae" providerId="ADAL" clId="{F0AF63FF-3330-42DD-BE7D-8DC987B4E6C5}" dt="2024-03-05T11:55:00.885" v="371" actId="571"/>
          <ac:spMkLst>
            <pc:docMk/>
            <pc:sldMk cId="667231192" sldId="2147471557"/>
            <ac:spMk id="53" creationId="{D91C08CE-8C2C-A9E0-9E8D-5CBE23768B17}"/>
          </ac:spMkLst>
        </pc:spChg>
        <pc:spChg chg="add mod">
          <ac:chgData name="Sasikala Palanisamy" userId="845ca1d3-a2cb-41c9-ac23-3212a36db0ae" providerId="ADAL" clId="{F0AF63FF-3330-42DD-BE7D-8DC987B4E6C5}" dt="2024-03-05T11:55:00.885" v="371" actId="571"/>
          <ac:spMkLst>
            <pc:docMk/>
            <pc:sldMk cId="667231192" sldId="2147471557"/>
            <ac:spMk id="54" creationId="{65AC69B3-1BF7-E731-C5EE-C4ED8091BD3D}"/>
          </ac:spMkLst>
        </pc:spChg>
        <pc:spChg chg="add mod">
          <ac:chgData name="Sasikala Palanisamy" userId="845ca1d3-a2cb-41c9-ac23-3212a36db0ae" providerId="ADAL" clId="{F0AF63FF-3330-42DD-BE7D-8DC987B4E6C5}" dt="2024-03-05T11:55:47.822" v="442" actId="14100"/>
          <ac:spMkLst>
            <pc:docMk/>
            <pc:sldMk cId="667231192" sldId="2147471557"/>
            <ac:spMk id="55" creationId="{518824CD-DEDB-A565-38DE-739A1EC385A4}"/>
          </ac:spMkLst>
        </pc:spChg>
        <pc:spChg chg="del">
          <ac:chgData name="Sasikala Palanisamy" userId="845ca1d3-a2cb-41c9-ac23-3212a36db0ae" providerId="ADAL" clId="{F0AF63FF-3330-42DD-BE7D-8DC987B4E6C5}" dt="2024-03-05T11:38:08.794" v="26" actId="478"/>
          <ac:spMkLst>
            <pc:docMk/>
            <pc:sldMk cId="667231192" sldId="2147471557"/>
            <ac:spMk id="56" creationId="{0C333D4F-CA83-9D6D-17D3-0A2EE7EDABEC}"/>
          </ac:spMkLst>
        </pc:spChg>
        <pc:spChg chg="del">
          <ac:chgData name="Sasikala Palanisamy" userId="845ca1d3-a2cb-41c9-ac23-3212a36db0ae" providerId="ADAL" clId="{F0AF63FF-3330-42DD-BE7D-8DC987B4E6C5}" dt="2024-03-05T11:38:08.794" v="26" actId="478"/>
          <ac:spMkLst>
            <pc:docMk/>
            <pc:sldMk cId="667231192" sldId="2147471557"/>
            <ac:spMk id="57" creationId="{D8BF629F-2F01-1349-DD3B-6C872125E543}"/>
          </ac:spMkLst>
        </pc:spChg>
        <pc:spChg chg="del">
          <ac:chgData name="Sasikala Palanisamy" userId="845ca1d3-a2cb-41c9-ac23-3212a36db0ae" providerId="ADAL" clId="{F0AF63FF-3330-42DD-BE7D-8DC987B4E6C5}" dt="2024-03-05T11:38:08.794" v="26" actId="478"/>
          <ac:spMkLst>
            <pc:docMk/>
            <pc:sldMk cId="667231192" sldId="2147471557"/>
            <ac:spMk id="58" creationId="{52922D1D-5332-757C-F909-12B3C73E90DB}"/>
          </ac:spMkLst>
        </pc:spChg>
        <pc:spChg chg="add mod">
          <ac:chgData name="Sasikala Palanisamy" userId="845ca1d3-a2cb-41c9-ac23-3212a36db0ae" providerId="ADAL" clId="{F0AF63FF-3330-42DD-BE7D-8DC987B4E6C5}" dt="2024-03-05T11:56:42.395" v="522" actId="313"/>
          <ac:spMkLst>
            <pc:docMk/>
            <pc:sldMk cId="667231192" sldId="2147471557"/>
            <ac:spMk id="59" creationId="{5D60ED76-FB2D-91AC-505C-22A9FB6A2D41}"/>
          </ac:spMkLst>
        </pc:spChg>
        <pc:spChg chg="add del">
          <ac:chgData name="Sasikala Palanisamy" userId="845ca1d3-a2cb-41c9-ac23-3212a36db0ae" providerId="ADAL" clId="{F0AF63FF-3330-42DD-BE7D-8DC987B4E6C5}" dt="2024-03-05T12:11:09.154" v="525" actId="11529"/>
          <ac:spMkLst>
            <pc:docMk/>
            <pc:sldMk cId="667231192" sldId="2147471557"/>
            <ac:spMk id="60" creationId="{AC2F2C04-388E-89EA-DA72-7FD1F7E386F4}"/>
          </ac:spMkLst>
        </pc:spChg>
        <pc:spChg chg="mod">
          <ac:chgData name="Sasikala Palanisamy" userId="845ca1d3-a2cb-41c9-ac23-3212a36db0ae" providerId="ADAL" clId="{F0AF63FF-3330-42DD-BE7D-8DC987B4E6C5}" dt="2024-03-05T12:14:56.822" v="527"/>
          <ac:spMkLst>
            <pc:docMk/>
            <pc:sldMk cId="667231192" sldId="2147471557"/>
            <ac:spMk id="62" creationId="{002E20E6-79AE-B61C-608E-2901E90CF8FA}"/>
          </ac:spMkLst>
        </pc:spChg>
        <pc:spChg chg="mod">
          <ac:chgData name="Sasikala Palanisamy" userId="845ca1d3-a2cb-41c9-ac23-3212a36db0ae" providerId="ADAL" clId="{F0AF63FF-3330-42DD-BE7D-8DC987B4E6C5}" dt="2024-03-05T12:14:56.822" v="527"/>
          <ac:spMkLst>
            <pc:docMk/>
            <pc:sldMk cId="667231192" sldId="2147471557"/>
            <ac:spMk id="63" creationId="{FC907365-CF41-8496-BE67-9B29431C6DF0}"/>
          </ac:spMkLst>
        </pc:spChg>
        <pc:spChg chg="add mod">
          <ac:chgData name="Sasikala Palanisamy" userId="845ca1d3-a2cb-41c9-ac23-3212a36db0ae" providerId="ADAL" clId="{F0AF63FF-3330-42DD-BE7D-8DC987B4E6C5}" dt="2024-03-05T12:15:15.285" v="531" actId="207"/>
          <ac:spMkLst>
            <pc:docMk/>
            <pc:sldMk cId="667231192" sldId="2147471557"/>
            <ac:spMk id="64" creationId="{41A39E55-56AA-79B5-CE75-68885EF59FD6}"/>
          </ac:spMkLst>
        </pc:spChg>
        <pc:spChg chg="add mod">
          <ac:chgData name="Sasikala Palanisamy" userId="845ca1d3-a2cb-41c9-ac23-3212a36db0ae" providerId="ADAL" clId="{F0AF63FF-3330-42DD-BE7D-8DC987B4E6C5}" dt="2024-03-05T12:17:25.807" v="693" actId="207"/>
          <ac:spMkLst>
            <pc:docMk/>
            <pc:sldMk cId="667231192" sldId="2147471557"/>
            <ac:spMk id="65" creationId="{B890055E-59BE-EDE0-9639-BA3398979E97}"/>
          </ac:spMkLst>
        </pc:spChg>
        <pc:spChg chg="add mod">
          <ac:chgData name="Sasikala Palanisamy" userId="845ca1d3-a2cb-41c9-ac23-3212a36db0ae" providerId="ADAL" clId="{F0AF63FF-3330-42DD-BE7D-8DC987B4E6C5}" dt="2024-03-05T12:17:25.807" v="693" actId="207"/>
          <ac:spMkLst>
            <pc:docMk/>
            <pc:sldMk cId="667231192" sldId="2147471557"/>
            <ac:spMk id="66" creationId="{93A176FA-E49D-C82F-598D-B9EDAB9CD290}"/>
          </ac:spMkLst>
        </pc:spChg>
        <pc:spChg chg="add mod">
          <ac:chgData name="Sasikala Palanisamy" userId="845ca1d3-a2cb-41c9-ac23-3212a36db0ae" providerId="ADAL" clId="{F0AF63FF-3330-42DD-BE7D-8DC987B4E6C5}" dt="2024-03-05T12:17:25.807" v="693" actId="207"/>
          <ac:spMkLst>
            <pc:docMk/>
            <pc:sldMk cId="667231192" sldId="2147471557"/>
            <ac:spMk id="67" creationId="{60BAE0CE-E464-F48D-15BE-F724DFA24F58}"/>
          </ac:spMkLst>
        </pc:spChg>
        <pc:spChg chg="add mod">
          <ac:chgData name="Sasikala Palanisamy" userId="845ca1d3-a2cb-41c9-ac23-3212a36db0ae" providerId="ADAL" clId="{F0AF63FF-3330-42DD-BE7D-8DC987B4E6C5}" dt="2024-03-05T12:17:25.807" v="693" actId="207"/>
          <ac:spMkLst>
            <pc:docMk/>
            <pc:sldMk cId="667231192" sldId="2147471557"/>
            <ac:spMk id="68" creationId="{0FA0A0EE-9DA6-198F-0409-CB50CCD1A685}"/>
          </ac:spMkLst>
        </pc:spChg>
        <pc:spChg chg="del">
          <ac:chgData name="Sasikala Palanisamy" userId="845ca1d3-a2cb-41c9-ac23-3212a36db0ae" providerId="ADAL" clId="{F0AF63FF-3330-42DD-BE7D-8DC987B4E6C5}" dt="2024-03-05T11:38:08.794" v="26" actId="478"/>
          <ac:spMkLst>
            <pc:docMk/>
            <pc:sldMk cId="667231192" sldId="2147471557"/>
            <ac:spMk id="69" creationId="{CC710DE7-8BE8-5F58-F44C-A38B1238DB29}"/>
          </ac:spMkLst>
        </pc:spChg>
        <pc:spChg chg="del">
          <ac:chgData name="Sasikala Palanisamy" userId="845ca1d3-a2cb-41c9-ac23-3212a36db0ae" providerId="ADAL" clId="{F0AF63FF-3330-42DD-BE7D-8DC987B4E6C5}" dt="2024-03-05T11:38:08.794" v="26" actId="478"/>
          <ac:spMkLst>
            <pc:docMk/>
            <pc:sldMk cId="667231192" sldId="2147471557"/>
            <ac:spMk id="70" creationId="{61C92D99-62C0-EAE4-26DE-9A4038DE7F6B}"/>
          </ac:spMkLst>
        </pc:spChg>
        <pc:spChg chg="del">
          <ac:chgData name="Sasikala Palanisamy" userId="845ca1d3-a2cb-41c9-ac23-3212a36db0ae" providerId="ADAL" clId="{F0AF63FF-3330-42DD-BE7D-8DC987B4E6C5}" dt="2024-03-05T11:38:08.794" v="26" actId="478"/>
          <ac:spMkLst>
            <pc:docMk/>
            <pc:sldMk cId="667231192" sldId="2147471557"/>
            <ac:spMk id="71" creationId="{E413EED5-E9CD-7E92-BEA8-F6B374804E8E}"/>
          </ac:spMkLst>
        </pc:spChg>
        <pc:spChg chg="del">
          <ac:chgData name="Sasikala Palanisamy" userId="845ca1d3-a2cb-41c9-ac23-3212a36db0ae" providerId="ADAL" clId="{F0AF63FF-3330-42DD-BE7D-8DC987B4E6C5}" dt="2024-03-05T11:38:08.794" v="26" actId="478"/>
          <ac:spMkLst>
            <pc:docMk/>
            <pc:sldMk cId="667231192" sldId="2147471557"/>
            <ac:spMk id="72" creationId="{CE107090-CD25-1984-0016-26266A14B4EE}"/>
          </ac:spMkLst>
        </pc:spChg>
        <pc:spChg chg="add mod">
          <ac:chgData name="Sasikala Palanisamy" userId="845ca1d3-a2cb-41c9-ac23-3212a36db0ae" providerId="ADAL" clId="{F0AF63FF-3330-42DD-BE7D-8DC987B4E6C5}" dt="2024-03-05T12:17:25.807" v="693" actId="207"/>
          <ac:spMkLst>
            <pc:docMk/>
            <pc:sldMk cId="667231192" sldId="2147471557"/>
            <ac:spMk id="73" creationId="{C18BB22E-B7AF-13F0-2805-B9EE5C6A2039}"/>
          </ac:spMkLst>
        </pc:spChg>
        <pc:spChg chg="del">
          <ac:chgData name="Sasikala Palanisamy" userId="845ca1d3-a2cb-41c9-ac23-3212a36db0ae" providerId="ADAL" clId="{F0AF63FF-3330-42DD-BE7D-8DC987B4E6C5}" dt="2024-03-05T11:38:08.794" v="26" actId="478"/>
          <ac:spMkLst>
            <pc:docMk/>
            <pc:sldMk cId="667231192" sldId="2147471557"/>
            <ac:spMk id="74" creationId="{DFBA5F23-3343-E383-34E4-E370D97F5800}"/>
          </ac:spMkLst>
        </pc:spChg>
        <pc:spChg chg="del">
          <ac:chgData name="Sasikala Palanisamy" userId="845ca1d3-a2cb-41c9-ac23-3212a36db0ae" providerId="ADAL" clId="{F0AF63FF-3330-42DD-BE7D-8DC987B4E6C5}" dt="2024-03-05T11:38:08.794" v="26" actId="478"/>
          <ac:spMkLst>
            <pc:docMk/>
            <pc:sldMk cId="667231192" sldId="2147471557"/>
            <ac:spMk id="75" creationId="{131C25FA-093F-A9AB-73AC-A5A9700ECDC6}"/>
          </ac:spMkLst>
        </pc:spChg>
        <pc:spChg chg="add mod">
          <ac:chgData name="Sasikala Palanisamy" userId="845ca1d3-a2cb-41c9-ac23-3212a36db0ae" providerId="ADAL" clId="{F0AF63FF-3330-42DD-BE7D-8DC987B4E6C5}" dt="2024-03-05T12:18:32.434" v="698" actId="207"/>
          <ac:spMkLst>
            <pc:docMk/>
            <pc:sldMk cId="667231192" sldId="2147471557"/>
            <ac:spMk id="76" creationId="{D2FC87F0-0067-B5D0-1856-FDEDD077E7C0}"/>
          </ac:spMkLst>
        </pc:spChg>
        <pc:spChg chg="add mod">
          <ac:chgData name="Sasikala Palanisamy" userId="845ca1d3-a2cb-41c9-ac23-3212a36db0ae" providerId="ADAL" clId="{F0AF63FF-3330-42DD-BE7D-8DC987B4E6C5}" dt="2024-03-05T12:18:37.148" v="700" actId="1076"/>
          <ac:spMkLst>
            <pc:docMk/>
            <pc:sldMk cId="667231192" sldId="2147471557"/>
            <ac:spMk id="78" creationId="{48A056D1-8B14-D259-53E6-728B5721395B}"/>
          </ac:spMkLst>
        </pc:spChg>
        <pc:spChg chg="add mod">
          <ac:chgData name="Sasikala Palanisamy" userId="845ca1d3-a2cb-41c9-ac23-3212a36db0ae" providerId="ADAL" clId="{F0AF63FF-3330-42DD-BE7D-8DC987B4E6C5}" dt="2024-03-05T12:18:45.004" v="703" actId="14100"/>
          <ac:spMkLst>
            <pc:docMk/>
            <pc:sldMk cId="667231192" sldId="2147471557"/>
            <ac:spMk id="80" creationId="{388154FD-279D-B4D3-B2DF-B95D29A4223D}"/>
          </ac:spMkLst>
        </pc:spChg>
        <pc:spChg chg="add mod">
          <ac:chgData name="Sasikala Palanisamy" userId="845ca1d3-a2cb-41c9-ac23-3212a36db0ae" providerId="ADAL" clId="{F0AF63FF-3330-42DD-BE7D-8DC987B4E6C5}" dt="2024-03-05T12:18:50.063" v="704" actId="571"/>
          <ac:spMkLst>
            <pc:docMk/>
            <pc:sldMk cId="667231192" sldId="2147471557"/>
            <ac:spMk id="83" creationId="{71770797-8734-85D7-E291-9275F7FC74E0}"/>
          </ac:spMkLst>
        </pc:spChg>
        <pc:spChg chg="mod">
          <ac:chgData name="Sasikala Palanisamy" userId="845ca1d3-a2cb-41c9-ac23-3212a36db0ae" providerId="ADAL" clId="{F0AF63FF-3330-42DD-BE7D-8DC987B4E6C5}" dt="2024-03-05T12:18:56.075" v="707" actId="571"/>
          <ac:spMkLst>
            <pc:docMk/>
            <pc:sldMk cId="667231192" sldId="2147471557"/>
            <ac:spMk id="85" creationId="{B3C0BCB5-C702-AF61-C05C-658703B1B936}"/>
          </ac:spMkLst>
        </pc:spChg>
        <pc:spChg chg="mod">
          <ac:chgData name="Sasikala Palanisamy" userId="845ca1d3-a2cb-41c9-ac23-3212a36db0ae" providerId="ADAL" clId="{F0AF63FF-3330-42DD-BE7D-8DC987B4E6C5}" dt="2024-03-05T12:18:56.075" v="707" actId="571"/>
          <ac:spMkLst>
            <pc:docMk/>
            <pc:sldMk cId="667231192" sldId="2147471557"/>
            <ac:spMk id="86" creationId="{9ABCFCBA-9FC4-D1D5-0996-C3787E431B59}"/>
          </ac:spMkLst>
        </pc:spChg>
        <pc:spChg chg="add mod">
          <ac:chgData name="Sasikala Palanisamy" userId="845ca1d3-a2cb-41c9-ac23-3212a36db0ae" providerId="ADAL" clId="{F0AF63FF-3330-42DD-BE7D-8DC987B4E6C5}" dt="2024-03-05T12:18:56.075" v="707" actId="571"/>
          <ac:spMkLst>
            <pc:docMk/>
            <pc:sldMk cId="667231192" sldId="2147471557"/>
            <ac:spMk id="87" creationId="{BE16931B-1EBD-EE99-B700-972BBAFA1AA8}"/>
          </ac:spMkLst>
        </pc:spChg>
        <pc:spChg chg="add mod">
          <ac:chgData name="Sasikala Palanisamy" userId="845ca1d3-a2cb-41c9-ac23-3212a36db0ae" providerId="ADAL" clId="{F0AF63FF-3330-42DD-BE7D-8DC987B4E6C5}" dt="2024-03-05T12:19:03.554" v="709" actId="14100"/>
          <ac:spMkLst>
            <pc:docMk/>
            <pc:sldMk cId="667231192" sldId="2147471557"/>
            <ac:spMk id="89" creationId="{37E8A7E3-9931-7BB9-ADAC-72A00E361DE2}"/>
          </ac:spMkLst>
        </pc:spChg>
        <pc:spChg chg="del">
          <ac:chgData name="Sasikala Palanisamy" userId="845ca1d3-a2cb-41c9-ac23-3212a36db0ae" providerId="ADAL" clId="{F0AF63FF-3330-42DD-BE7D-8DC987B4E6C5}" dt="2024-03-05T11:38:08.794" v="26" actId="478"/>
          <ac:spMkLst>
            <pc:docMk/>
            <pc:sldMk cId="667231192" sldId="2147471557"/>
            <ac:spMk id="91" creationId="{EE7A9A2A-957E-2FC4-8A84-878F8D19A1FE}"/>
          </ac:spMkLst>
        </pc:spChg>
        <pc:spChg chg="del">
          <ac:chgData name="Sasikala Palanisamy" userId="845ca1d3-a2cb-41c9-ac23-3212a36db0ae" providerId="ADAL" clId="{F0AF63FF-3330-42DD-BE7D-8DC987B4E6C5}" dt="2024-03-05T11:38:08.794" v="26" actId="478"/>
          <ac:spMkLst>
            <pc:docMk/>
            <pc:sldMk cId="667231192" sldId="2147471557"/>
            <ac:spMk id="107" creationId="{307D8A0A-1EA7-C003-EDE0-3BD157A99381}"/>
          </ac:spMkLst>
        </pc:spChg>
        <pc:spChg chg="del">
          <ac:chgData name="Sasikala Palanisamy" userId="845ca1d3-a2cb-41c9-ac23-3212a36db0ae" providerId="ADAL" clId="{F0AF63FF-3330-42DD-BE7D-8DC987B4E6C5}" dt="2024-03-05T11:38:08.794" v="26" actId="478"/>
          <ac:spMkLst>
            <pc:docMk/>
            <pc:sldMk cId="667231192" sldId="2147471557"/>
            <ac:spMk id="110" creationId="{1E7A4241-7F8D-0474-3AC2-1913DA1D6FC6}"/>
          </ac:spMkLst>
        </pc:spChg>
        <pc:spChg chg="del">
          <ac:chgData name="Sasikala Palanisamy" userId="845ca1d3-a2cb-41c9-ac23-3212a36db0ae" providerId="ADAL" clId="{F0AF63FF-3330-42DD-BE7D-8DC987B4E6C5}" dt="2024-03-05T11:38:08.794" v="26" actId="478"/>
          <ac:spMkLst>
            <pc:docMk/>
            <pc:sldMk cId="667231192" sldId="2147471557"/>
            <ac:spMk id="111" creationId="{14882CBC-3586-A8C6-E858-E9C3C93CBBFE}"/>
          </ac:spMkLst>
        </pc:spChg>
        <pc:spChg chg="del">
          <ac:chgData name="Sasikala Palanisamy" userId="845ca1d3-a2cb-41c9-ac23-3212a36db0ae" providerId="ADAL" clId="{F0AF63FF-3330-42DD-BE7D-8DC987B4E6C5}" dt="2024-03-05T11:38:08.794" v="26" actId="478"/>
          <ac:spMkLst>
            <pc:docMk/>
            <pc:sldMk cId="667231192" sldId="2147471557"/>
            <ac:spMk id="113" creationId="{4A534C3B-2B7A-5D74-9B2B-861172242E03}"/>
          </ac:spMkLst>
        </pc:spChg>
        <pc:spChg chg="del">
          <ac:chgData name="Sasikala Palanisamy" userId="845ca1d3-a2cb-41c9-ac23-3212a36db0ae" providerId="ADAL" clId="{F0AF63FF-3330-42DD-BE7D-8DC987B4E6C5}" dt="2024-03-05T11:38:08.794" v="26" actId="478"/>
          <ac:spMkLst>
            <pc:docMk/>
            <pc:sldMk cId="667231192" sldId="2147471557"/>
            <ac:spMk id="115" creationId="{46D97EC1-A967-92F7-5482-C24FEB75EF09}"/>
          </ac:spMkLst>
        </pc:spChg>
        <pc:spChg chg="del">
          <ac:chgData name="Sasikala Palanisamy" userId="845ca1d3-a2cb-41c9-ac23-3212a36db0ae" providerId="ADAL" clId="{F0AF63FF-3330-42DD-BE7D-8DC987B4E6C5}" dt="2024-03-05T11:38:08.794" v="26" actId="478"/>
          <ac:spMkLst>
            <pc:docMk/>
            <pc:sldMk cId="667231192" sldId="2147471557"/>
            <ac:spMk id="116" creationId="{267056A1-8397-24C4-58E5-D81CA77D2C6A}"/>
          </ac:spMkLst>
        </pc:spChg>
        <pc:spChg chg="del">
          <ac:chgData name="Sasikala Palanisamy" userId="845ca1d3-a2cb-41c9-ac23-3212a36db0ae" providerId="ADAL" clId="{F0AF63FF-3330-42DD-BE7D-8DC987B4E6C5}" dt="2024-03-05T11:38:08.794" v="26" actId="478"/>
          <ac:spMkLst>
            <pc:docMk/>
            <pc:sldMk cId="667231192" sldId="2147471557"/>
            <ac:spMk id="117" creationId="{B0A1C1F7-9A10-2BE6-8A8D-FF60D22B9A4E}"/>
          </ac:spMkLst>
        </pc:spChg>
        <pc:spChg chg="del">
          <ac:chgData name="Sasikala Palanisamy" userId="845ca1d3-a2cb-41c9-ac23-3212a36db0ae" providerId="ADAL" clId="{F0AF63FF-3330-42DD-BE7D-8DC987B4E6C5}" dt="2024-03-05T11:38:08.794" v="26" actId="478"/>
          <ac:spMkLst>
            <pc:docMk/>
            <pc:sldMk cId="667231192" sldId="2147471557"/>
            <ac:spMk id="124" creationId="{C1FE7FC8-0EC8-D2FD-2AE2-CFDAFA53D570}"/>
          </ac:spMkLst>
        </pc:spChg>
        <pc:spChg chg="del">
          <ac:chgData name="Sasikala Palanisamy" userId="845ca1d3-a2cb-41c9-ac23-3212a36db0ae" providerId="ADAL" clId="{F0AF63FF-3330-42DD-BE7D-8DC987B4E6C5}" dt="2024-03-05T11:38:08.794" v="26" actId="478"/>
          <ac:spMkLst>
            <pc:docMk/>
            <pc:sldMk cId="667231192" sldId="2147471557"/>
            <ac:spMk id="1033" creationId="{827FBEC3-A741-4D36-4522-BD7807F2C759}"/>
          </ac:spMkLst>
        </pc:spChg>
        <pc:spChg chg="del">
          <ac:chgData name="Sasikala Palanisamy" userId="845ca1d3-a2cb-41c9-ac23-3212a36db0ae" providerId="ADAL" clId="{F0AF63FF-3330-42DD-BE7D-8DC987B4E6C5}" dt="2024-03-05T11:38:08.794" v="26" actId="478"/>
          <ac:spMkLst>
            <pc:docMk/>
            <pc:sldMk cId="667231192" sldId="2147471557"/>
            <ac:spMk id="1035" creationId="{63B0AF95-B50C-6237-0960-D5BC137CCA66}"/>
          </ac:spMkLst>
        </pc:spChg>
        <pc:spChg chg="del">
          <ac:chgData name="Sasikala Palanisamy" userId="845ca1d3-a2cb-41c9-ac23-3212a36db0ae" providerId="ADAL" clId="{F0AF63FF-3330-42DD-BE7D-8DC987B4E6C5}" dt="2024-03-05T11:38:08.794" v="26" actId="478"/>
          <ac:spMkLst>
            <pc:docMk/>
            <pc:sldMk cId="667231192" sldId="2147471557"/>
            <ac:spMk id="1037" creationId="{76519392-7690-2A9B-E70D-FAC8F7A7F947}"/>
          </ac:spMkLst>
        </pc:spChg>
        <pc:spChg chg="del">
          <ac:chgData name="Sasikala Palanisamy" userId="845ca1d3-a2cb-41c9-ac23-3212a36db0ae" providerId="ADAL" clId="{F0AF63FF-3330-42DD-BE7D-8DC987B4E6C5}" dt="2024-03-05T11:38:08.794" v="26" actId="478"/>
          <ac:spMkLst>
            <pc:docMk/>
            <pc:sldMk cId="667231192" sldId="2147471557"/>
            <ac:spMk id="1038" creationId="{66CABCBE-2D0E-DB04-4BA7-C228358B8B16}"/>
          </ac:spMkLst>
        </pc:spChg>
        <pc:spChg chg="del">
          <ac:chgData name="Sasikala Palanisamy" userId="845ca1d3-a2cb-41c9-ac23-3212a36db0ae" providerId="ADAL" clId="{F0AF63FF-3330-42DD-BE7D-8DC987B4E6C5}" dt="2024-03-05T11:38:08.794" v="26" actId="478"/>
          <ac:spMkLst>
            <pc:docMk/>
            <pc:sldMk cId="667231192" sldId="2147471557"/>
            <ac:spMk id="1040" creationId="{A36EB7C5-2160-5EC7-A604-BDF3DEC64CEF}"/>
          </ac:spMkLst>
        </pc:spChg>
        <pc:grpChg chg="add mod">
          <ac:chgData name="Sasikala Palanisamy" userId="845ca1d3-a2cb-41c9-ac23-3212a36db0ae" providerId="ADAL" clId="{F0AF63FF-3330-42DD-BE7D-8DC987B4E6C5}" dt="2024-03-05T12:14:55.785" v="526" actId="1076"/>
          <ac:grpSpMkLst>
            <pc:docMk/>
            <pc:sldMk cId="667231192" sldId="2147471557"/>
            <ac:grpSpMk id="27" creationId="{7B6A9493-CA67-9523-AE90-F3FF6749AAFA}"/>
          </ac:grpSpMkLst>
        </pc:grpChg>
        <pc:grpChg chg="add mod">
          <ac:chgData name="Sasikala Palanisamy" userId="845ca1d3-a2cb-41c9-ac23-3212a36db0ae" providerId="ADAL" clId="{F0AF63FF-3330-42DD-BE7D-8DC987B4E6C5}" dt="2024-03-05T11:53:36.164" v="333" actId="571"/>
          <ac:grpSpMkLst>
            <pc:docMk/>
            <pc:sldMk cId="667231192" sldId="2147471557"/>
            <ac:grpSpMk id="34" creationId="{51A7123B-1899-7386-0DA9-CB241CCC358E}"/>
          </ac:grpSpMkLst>
        </pc:grpChg>
        <pc:grpChg chg="add mod">
          <ac:chgData name="Sasikala Palanisamy" userId="845ca1d3-a2cb-41c9-ac23-3212a36db0ae" providerId="ADAL" clId="{F0AF63FF-3330-42DD-BE7D-8DC987B4E6C5}" dt="2024-03-05T11:53:47.025" v="344" actId="571"/>
          <ac:grpSpMkLst>
            <pc:docMk/>
            <pc:sldMk cId="667231192" sldId="2147471557"/>
            <ac:grpSpMk id="40" creationId="{3FDFB803-DCC6-093E-F0B8-3E54588743A5}"/>
          </ac:grpSpMkLst>
        </pc:grpChg>
        <pc:grpChg chg="add mod">
          <ac:chgData name="Sasikala Palanisamy" userId="845ca1d3-a2cb-41c9-ac23-3212a36db0ae" providerId="ADAL" clId="{F0AF63FF-3330-42DD-BE7D-8DC987B4E6C5}" dt="2024-03-05T11:55:00.885" v="371" actId="571"/>
          <ac:grpSpMkLst>
            <pc:docMk/>
            <pc:sldMk cId="667231192" sldId="2147471557"/>
            <ac:grpSpMk id="51" creationId="{843C56E4-1F53-637B-B42D-482C48493160}"/>
          </ac:grpSpMkLst>
        </pc:grpChg>
        <pc:grpChg chg="add mod">
          <ac:chgData name="Sasikala Palanisamy" userId="845ca1d3-a2cb-41c9-ac23-3212a36db0ae" providerId="ADAL" clId="{F0AF63FF-3330-42DD-BE7D-8DC987B4E6C5}" dt="2024-03-05T12:18:54.040" v="705" actId="14100"/>
          <ac:grpSpMkLst>
            <pc:docMk/>
            <pc:sldMk cId="667231192" sldId="2147471557"/>
            <ac:grpSpMk id="61" creationId="{81B67B6E-3AF2-8846-A7EC-AFDCC7FF15C7}"/>
          </ac:grpSpMkLst>
        </pc:grpChg>
        <pc:grpChg chg="add mod">
          <ac:chgData name="Sasikala Palanisamy" userId="845ca1d3-a2cb-41c9-ac23-3212a36db0ae" providerId="ADAL" clId="{F0AF63FF-3330-42DD-BE7D-8DC987B4E6C5}" dt="2024-03-05T12:18:56.075" v="707" actId="571"/>
          <ac:grpSpMkLst>
            <pc:docMk/>
            <pc:sldMk cId="667231192" sldId="2147471557"/>
            <ac:grpSpMk id="84" creationId="{0C464059-9AA9-9B98-3F95-8F10C14805D2}"/>
          </ac:grpSpMkLst>
        </pc:grpChg>
        <pc:picChg chg="del">
          <ac:chgData name="Sasikala Palanisamy" userId="845ca1d3-a2cb-41c9-ac23-3212a36db0ae" providerId="ADAL" clId="{F0AF63FF-3330-42DD-BE7D-8DC987B4E6C5}" dt="2024-03-05T11:38:08.794" v="26" actId="478"/>
          <ac:picMkLst>
            <pc:docMk/>
            <pc:sldMk cId="667231192" sldId="2147471557"/>
            <ac:picMk id="41" creationId="{53DEE8EF-28A8-FD1F-4F16-459EA49E1796}"/>
          </ac:picMkLst>
        </pc:picChg>
        <pc:picChg chg="del">
          <ac:chgData name="Sasikala Palanisamy" userId="845ca1d3-a2cb-41c9-ac23-3212a36db0ae" providerId="ADAL" clId="{F0AF63FF-3330-42DD-BE7D-8DC987B4E6C5}" dt="2024-03-05T11:38:08.794" v="26" actId="478"/>
          <ac:picMkLst>
            <pc:docMk/>
            <pc:sldMk cId="667231192" sldId="2147471557"/>
            <ac:picMk id="42" creationId="{7951E6D1-DC4B-084A-5434-862AE113A954}"/>
          </ac:picMkLst>
        </pc:picChg>
        <pc:picChg chg="del">
          <ac:chgData name="Sasikala Palanisamy" userId="845ca1d3-a2cb-41c9-ac23-3212a36db0ae" providerId="ADAL" clId="{F0AF63FF-3330-42DD-BE7D-8DC987B4E6C5}" dt="2024-03-05T11:38:08.794" v="26" actId="478"/>
          <ac:picMkLst>
            <pc:docMk/>
            <pc:sldMk cId="667231192" sldId="2147471557"/>
            <ac:picMk id="43" creationId="{621BC4EB-A6E9-41C7-EFD3-A7EAB473751A}"/>
          </ac:picMkLst>
        </pc:picChg>
        <pc:picChg chg="del">
          <ac:chgData name="Sasikala Palanisamy" userId="845ca1d3-a2cb-41c9-ac23-3212a36db0ae" providerId="ADAL" clId="{F0AF63FF-3330-42DD-BE7D-8DC987B4E6C5}" dt="2024-03-05T11:38:08.794" v="26" actId="478"/>
          <ac:picMkLst>
            <pc:docMk/>
            <pc:sldMk cId="667231192" sldId="2147471557"/>
            <ac:picMk id="88" creationId="{BCE5238F-CACD-D112-1587-E09AF1D4A598}"/>
          </ac:picMkLst>
        </pc:picChg>
        <pc:picChg chg="del">
          <ac:chgData name="Sasikala Palanisamy" userId="845ca1d3-a2cb-41c9-ac23-3212a36db0ae" providerId="ADAL" clId="{F0AF63FF-3330-42DD-BE7D-8DC987B4E6C5}" dt="2024-03-05T11:38:08.794" v="26" actId="478"/>
          <ac:picMkLst>
            <pc:docMk/>
            <pc:sldMk cId="667231192" sldId="2147471557"/>
            <ac:picMk id="90" creationId="{54CC9752-3251-2BC4-D561-050382BFADF3}"/>
          </ac:picMkLst>
        </pc:picChg>
        <pc:picChg chg="del">
          <ac:chgData name="Sasikala Palanisamy" userId="845ca1d3-a2cb-41c9-ac23-3212a36db0ae" providerId="ADAL" clId="{F0AF63FF-3330-42DD-BE7D-8DC987B4E6C5}" dt="2024-03-05T11:38:08.794" v="26" actId="478"/>
          <ac:picMkLst>
            <pc:docMk/>
            <pc:sldMk cId="667231192" sldId="2147471557"/>
            <ac:picMk id="118" creationId="{F49E9BEB-1CA5-A060-76B8-0AA33453FFAA}"/>
          </ac:picMkLst>
        </pc:picChg>
        <pc:picChg chg="del">
          <ac:chgData name="Sasikala Palanisamy" userId="845ca1d3-a2cb-41c9-ac23-3212a36db0ae" providerId="ADAL" clId="{F0AF63FF-3330-42DD-BE7D-8DC987B4E6C5}" dt="2024-03-05T11:38:08.794" v="26" actId="478"/>
          <ac:picMkLst>
            <pc:docMk/>
            <pc:sldMk cId="667231192" sldId="2147471557"/>
            <ac:picMk id="119" creationId="{E2279943-9286-02AB-E941-5E31DCCDC499}"/>
          </ac:picMkLst>
        </pc:picChg>
        <pc:picChg chg="del">
          <ac:chgData name="Sasikala Palanisamy" userId="845ca1d3-a2cb-41c9-ac23-3212a36db0ae" providerId="ADAL" clId="{F0AF63FF-3330-42DD-BE7D-8DC987B4E6C5}" dt="2024-03-05T11:38:08.794" v="26" actId="478"/>
          <ac:picMkLst>
            <pc:docMk/>
            <pc:sldMk cId="667231192" sldId="2147471557"/>
            <ac:picMk id="120" creationId="{11BAB7C1-1AD8-BB45-3970-43716F41E851}"/>
          </ac:picMkLst>
        </pc:picChg>
        <pc:picChg chg="del">
          <ac:chgData name="Sasikala Palanisamy" userId="845ca1d3-a2cb-41c9-ac23-3212a36db0ae" providerId="ADAL" clId="{F0AF63FF-3330-42DD-BE7D-8DC987B4E6C5}" dt="2024-03-05T11:38:08.794" v="26" actId="478"/>
          <ac:picMkLst>
            <pc:docMk/>
            <pc:sldMk cId="667231192" sldId="2147471557"/>
            <ac:picMk id="121" creationId="{D70AF2C6-F8E2-B3FD-5FE5-6BCE15CF4626}"/>
          </ac:picMkLst>
        </pc:picChg>
        <pc:picChg chg="del">
          <ac:chgData name="Sasikala Palanisamy" userId="845ca1d3-a2cb-41c9-ac23-3212a36db0ae" providerId="ADAL" clId="{F0AF63FF-3330-42DD-BE7D-8DC987B4E6C5}" dt="2024-03-05T11:38:08.794" v="26" actId="478"/>
          <ac:picMkLst>
            <pc:docMk/>
            <pc:sldMk cId="667231192" sldId="2147471557"/>
            <ac:picMk id="122" creationId="{2C8B890B-6BCA-F33F-1FB6-D8C1D937E6E8}"/>
          </ac:picMkLst>
        </pc:picChg>
        <pc:picChg chg="del">
          <ac:chgData name="Sasikala Palanisamy" userId="845ca1d3-a2cb-41c9-ac23-3212a36db0ae" providerId="ADAL" clId="{F0AF63FF-3330-42DD-BE7D-8DC987B4E6C5}" dt="2024-03-05T11:38:08.794" v="26" actId="478"/>
          <ac:picMkLst>
            <pc:docMk/>
            <pc:sldMk cId="667231192" sldId="2147471557"/>
            <ac:picMk id="123" creationId="{03373538-EF3A-61B2-4EC5-E47AB7B508B3}"/>
          </ac:picMkLst>
        </pc:picChg>
        <pc:picChg chg="add del mod">
          <ac:chgData name="Sasikala Palanisamy" userId="845ca1d3-a2cb-41c9-ac23-3212a36db0ae" providerId="ADAL" clId="{F0AF63FF-3330-42DD-BE7D-8DC987B4E6C5}" dt="2024-03-05T11:45:56.034" v="46" actId="478"/>
          <ac:picMkLst>
            <pc:docMk/>
            <pc:sldMk cId="667231192" sldId="2147471557"/>
            <ac:picMk id="1026" creationId="{7C2D8DDD-F3CF-77EE-ACD0-9571ED993920}"/>
          </ac:picMkLst>
        </pc:picChg>
        <pc:picChg chg="del">
          <ac:chgData name="Sasikala Palanisamy" userId="845ca1d3-a2cb-41c9-ac23-3212a36db0ae" providerId="ADAL" clId="{F0AF63FF-3330-42DD-BE7D-8DC987B4E6C5}" dt="2024-03-05T11:38:08.794" v="26" actId="478"/>
          <ac:picMkLst>
            <pc:docMk/>
            <pc:sldMk cId="667231192" sldId="2147471557"/>
            <ac:picMk id="1030" creationId="{CA3CB7CD-54F1-65A0-5742-9E685C129E2B}"/>
          </ac:picMkLst>
        </pc:picChg>
        <pc:picChg chg="del">
          <ac:chgData name="Sasikala Palanisamy" userId="845ca1d3-a2cb-41c9-ac23-3212a36db0ae" providerId="ADAL" clId="{F0AF63FF-3330-42DD-BE7D-8DC987B4E6C5}" dt="2024-03-05T11:38:08.794" v="26" actId="478"/>
          <ac:picMkLst>
            <pc:docMk/>
            <pc:sldMk cId="667231192" sldId="2147471557"/>
            <ac:picMk id="1032" creationId="{F911681B-E490-7BFE-68D5-9D8BC03EE5C0}"/>
          </ac:picMkLst>
        </pc:picChg>
        <pc:picChg chg="del">
          <ac:chgData name="Sasikala Palanisamy" userId="845ca1d3-a2cb-41c9-ac23-3212a36db0ae" providerId="ADAL" clId="{F0AF63FF-3330-42DD-BE7D-8DC987B4E6C5}" dt="2024-03-05T11:38:08.794" v="26" actId="478"/>
          <ac:picMkLst>
            <pc:docMk/>
            <pc:sldMk cId="667231192" sldId="2147471557"/>
            <ac:picMk id="1036" creationId="{E1DDCFF5-1FC3-8864-8AEA-7F6F20EC60B6}"/>
          </ac:picMkLst>
        </pc:picChg>
        <pc:picChg chg="del">
          <ac:chgData name="Sasikala Palanisamy" userId="845ca1d3-a2cb-41c9-ac23-3212a36db0ae" providerId="ADAL" clId="{F0AF63FF-3330-42DD-BE7D-8DC987B4E6C5}" dt="2024-03-05T11:38:08.794" v="26" actId="478"/>
          <ac:picMkLst>
            <pc:docMk/>
            <pc:sldMk cId="667231192" sldId="2147471557"/>
            <ac:picMk id="1039" creationId="{1B91405D-3441-CF85-A7BD-C72648DB1638}"/>
          </ac:picMkLst>
        </pc:picChg>
        <pc:cxnChg chg="del">
          <ac:chgData name="Sasikala Palanisamy" userId="845ca1d3-a2cb-41c9-ac23-3212a36db0ae" providerId="ADAL" clId="{F0AF63FF-3330-42DD-BE7D-8DC987B4E6C5}" dt="2024-03-05T11:38:08.794" v="26" actId="478"/>
          <ac:cxnSpMkLst>
            <pc:docMk/>
            <pc:sldMk cId="667231192" sldId="2147471557"/>
            <ac:cxnSpMk id="18" creationId="{BB876CDB-0CDB-3A0D-8507-F6C0ADCADFC9}"/>
          </ac:cxnSpMkLst>
        </pc:cxnChg>
        <pc:cxnChg chg="del">
          <ac:chgData name="Sasikala Palanisamy" userId="845ca1d3-a2cb-41c9-ac23-3212a36db0ae" providerId="ADAL" clId="{F0AF63FF-3330-42DD-BE7D-8DC987B4E6C5}" dt="2024-03-05T11:38:08.794" v="26" actId="478"/>
          <ac:cxnSpMkLst>
            <pc:docMk/>
            <pc:sldMk cId="667231192" sldId="2147471557"/>
            <ac:cxnSpMk id="29" creationId="{3DDA7055-2EDC-684E-F852-743AB678BEE7}"/>
          </ac:cxnSpMkLst>
        </pc:cxnChg>
        <pc:cxnChg chg="del">
          <ac:chgData name="Sasikala Palanisamy" userId="845ca1d3-a2cb-41c9-ac23-3212a36db0ae" providerId="ADAL" clId="{F0AF63FF-3330-42DD-BE7D-8DC987B4E6C5}" dt="2024-03-05T11:38:08.794" v="26" actId="478"/>
          <ac:cxnSpMkLst>
            <pc:docMk/>
            <pc:sldMk cId="667231192" sldId="2147471557"/>
            <ac:cxnSpMk id="45" creationId="{40AEA037-6486-2CAA-35C1-4C5B1B3A08E1}"/>
          </ac:cxnSpMkLst>
        </pc:cxnChg>
        <pc:cxnChg chg="del">
          <ac:chgData name="Sasikala Palanisamy" userId="845ca1d3-a2cb-41c9-ac23-3212a36db0ae" providerId="ADAL" clId="{F0AF63FF-3330-42DD-BE7D-8DC987B4E6C5}" dt="2024-03-05T11:38:08.794" v="26" actId="478"/>
          <ac:cxnSpMkLst>
            <pc:docMk/>
            <pc:sldMk cId="667231192" sldId="2147471557"/>
            <ac:cxnSpMk id="46" creationId="{F28F1298-368D-0002-F29F-B7AE6822071A}"/>
          </ac:cxnSpMkLst>
        </pc:cxnChg>
        <pc:cxnChg chg="del">
          <ac:chgData name="Sasikala Palanisamy" userId="845ca1d3-a2cb-41c9-ac23-3212a36db0ae" providerId="ADAL" clId="{F0AF63FF-3330-42DD-BE7D-8DC987B4E6C5}" dt="2024-03-05T11:38:08.794" v="26" actId="478"/>
          <ac:cxnSpMkLst>
            <pc:docMk/>
            <pc:sldMk cId="667231192" sldId="2147471557"/>
            <ac:cxnSpMk id="49" creationId="{FBE1B587-AC0E-280D-3399-2E920AEA8F41}"/>
          </ac:cxnSpMkLst>
        </pc:cxnChg>
        <pc:cxnChg chg="del">
          <ac:chgData name="Sasikala Palanisamy" userId="845ca1d3-a2cb-41c9-ac23-3212a36db0ae" providerId="ADAL" clId="{F0AF63FF-3330-42DD-BE7D-8DC987B4E6C5}" dt="2024-03-05T11:38:08.794" v="26" actId="478"/>
          <ac:cxnSpMkLst>
            <pc:docMk/>
            <pc:sldMk cId="667231192" sldId="2147471557"/>
            <ac:cxnSpMk id="77" creationId="{28D08923-3B7B-38E3-F206-E7943EB00156}"/>
          </ac:cxnSpMkLst>
        </pc:cxnChg>
        <pc:cxnChg chg="del">
          <ac:chgData name="Sasikala Palanisamy" userId="845ca1d3-a2cb-41c9-ac23-3212a36db0ae" providerId="ADAL" clId="{F0AF63FF-3330-42DD-BE7D-8DC987B4E6C5}" dt="2024-03-05T11:38:08.794" v="26" actId="478"/>
          <ac:cxnSpMkLst>
            <pc:docMk/>
            <pc:sldMk cId="667231192" sldId="2147471557"/>
            <ac:cxnSpMk id="79" creationId="{552CEC1B-F53A-1BA3-6425-505652048AC0}"/>
          </ac:cxnSpMkLst>
        </pc:cxnChg>
        <pc:cxnChg chg="del">
          <ac:chgData name="Sasikala Palanisamy" userId="845ca1d3-a2cb-41c9-ac23-3212a36db0ae" providerId="ADAL" clId="{F0AF63FF-3330-42DD-BE7D-8DC987B4E6C5}" dt="2024-03-05T11:38:08.794" v="26" actId="478"/>
          <ac:cxnSpMkLst>
            <pc:docMk/>
            <pc:sldMk cId="667231192" sldId="2147471557"/>
            <ac:cxnSpMk id="81" creationId="{78C3B83F-08ED-4088-F190-F95720AF50D3}"/>
          </ac:cxnSpMkLst>
        </pc:cxnChg>
        <pc:cxnChg chg="del">
          <ac:chgData name="Sasikala Palanisamy" userId="845ca1d3-a2cb-41c9-ac23-3212a36db0ae" providerId="ADAL" clId="{F0AF63FF-3330-42DD-BE7D-8DC987B4E6C5}" dt="2024-03-05T11:38:08.794" v="26" actId="478"/>
          <ac:cxnSpMkLst>
            <pc:docMk/>
            <pc:sldMk cId="667231192" sldId="2147471557"/>
            <ac:cxnSpMk id="82" creationId="{AF94F3B2-F725-1459-B69F-1130FA412243}"/>
          </ac:cxnSpMkLst>
        </pc:cxnChg>
        <pc:cxnChg chg="del">
          <ac:chgData name="Sasikala Palanisamy" userId="845ca1d3-a2cb-41c9-ac23-3212a36db0ae" providerId="ADAL" clId="{F0AF63FF-3330-42DD-BE7D-8DC987B4E6C5}" dt="2024-03-05T11:38:08.794" v="26" actId="478"/>
          <ac:cxnSpMkLst>
            <pc:docMk/>
            <pc:sldMk cId="667231192" sldId="2147471557"/>
            <ac:cxnSpMk id="97" creationId="{C3C8BFCC-E1CD-DF9F-4E2D-2FE3B388A1B3}"/>
          </ac:cxnSpMkLst>
        </pc:cxnChg>
        <pc:cxnChg chg="del">
          <ac:chgData name="Sasikala Palanisamy" userId="845ca1d3-a2cb-41c9-ac23-3212a36db0ae" providerId="ADAL" clId="{F0AF63FF-3330-42DD-BE7D-8DC987B4E6C5}" dt="2024-03-05T11:38:08.794" v="26" actId="478"/>
          <ac:cxnSpMkLst>
            <pc:docMk/>
            <pc:sldMk cId="667231192" sldId="2147471557"/>
            <ac:cxnSpMk id="98" creationId="{366D1B02-C534-C4C3-59E7-663BBD1CABC0}"/>
          </ac:cxnSpMkLst>
        </pc:cxnChg>
        <pc:cxnChg chg="del">
          <ac:chgData name="Sasikala Palanisamy" userId="845ca1d3-a2cb-41c9-ac23-3212a36db0ae" providerId="ADAL" clId="{F0AF63FF-3330-42DD-BE7D-8DC987B4E6C5}" dt="2024-03-05T11:38:08.794" v="26" actId="478"/>
          <ac:cxnSpMkLst>
            <pc:docMk/>
            <pc:sldMk cId="667231192" sldId="2147471557"/>
            <ac:cxnSpMk id="109" creationId="{705B7024-53FD-F00F-6F46-21CD8E496BBD}"/>
          </ac:cxnSpMkLst>
        </pc:cxnChg>
      </pc:sldChg>
      <pc:sldChg chg="addSp delSp modSp add mod">
        <pc:chgData name="Sasikala Palanisamy" userId="845ca1d3-a2cb-41c9-ac23-3212a36db0ae" providerId="ADAL" clId="{F0AF63FF-3330-42DD-BE7D-8DC987B4E6C5}" dt="2024-03-05T14:31:36.595" v="1074" actId="6549"/>
        <pc:sldMkLst>
          <pc:docMk/>
          <pc:sldMk cId="1832889996" sldId="2147471558"/>
        </pc:sldMkLst>
        <pc:spChg chg="add mod">
          <ac:chgData name="Sasikala Palanisamy" userId="845ca1d3-a2cb-41c9-ac23-3212a36db0ae" providerId="ADAL" clId="{F0AF63FF-3330-42DD-BE7D-8DC987B4E6C5}" dt="2024-03-05T14:31:20.084" v="1062" actId="571"/>
          <ac:spMkLst>
            <pc:docMk/>
            <pc:sldMk cId="1832889996" sldId="2147471558"/>
            <ac:spMk id="2" creationId="{EC7AA95A-D947-DC97-E587-67F0237F6296}"/>
          </ac:spMkLst>
        </pc:spChg>
        <pc:spChg chg="add mod">
          <ac:chgData name="Sasikala Palanisamy" userId="845ca1d3-a2cb-41c9-ac23-3212a36db0ae" providerId="ADAL" clId="{F0AF63FF-3330-42DD-BE7D-8DC987B4E6C5}" dt="2024-03-05T14:31:20.084" v="1062" actId="571"/>
          <ac:spMkLst>
            <pc:docMk/>
            <pc:sldMk cId="1832889996" sldId="2147471558"/>
            <ac:spMk id="4" creationId="{7940FFF0-7A4E-36FB-531D-CA173FE592D0}"/>
          </ac:spMkLst>
        </pc:spChg>
        <pc:spChg chg="add mod">
          <ac:chgData name="Sasikala Palanisamy" userId="845ca1d3-a2cb-41c9-ac23-3212a36db0ae" providerId="ADAL" clId="{F0AF63FF-3330-42DD-BE7D-8DC987B4E6C5}" dt="2024-03-05T14:31:20.084" v="1062" actId="571"/>
          <ac:spMkLst>
            <pc:docMk/>
            <pc:sldMk cId="1832889996" sldId="2147471558"/>
            <ac:spMk id="6" creationId="{29E99493-E168-615C-B35A-0CDC255750D5}"/>
          </ac:spMkLst>
        </pc:spChg>
        <pc:spChg chg="add mod">
          <ac:chgData name="Sasikala Palanisamy" userId="845ca1d3-a2cb-41c9-ac23-3212a36db0ae" providerId="ADAL" clId="{F0AF63FF-3330-42DD-BE7D-8DC987B4E6C5}" dt="2024-03-05T14:31:13.350" v="1059" actId="571"/>
          <ac:spMkLst>
            <pc:docMk/>
            <pc:sldMk cId="1832889996" sldId="2147471558"/>
            <ac:spMk id="7" creationId="{25292479-5C9E-D98D-E932-11695F071F91}"/>
          </ac:spMkLst>
        </pc:spChg>
        <pc:spChg chg="add mod">
          <ac:chgData name="Sasikala Palanisamy" userId="845ca1d3-a2cb-41c9-ac23-3212a36db0ae" providerId="ADAL" clId="{F0AF63FF-3330-42DD-BE7D-8DC987B4E6C5}" dt="2024-03-05T14:31:13.350" v="1059" actId="571"/>
          <ac:spMkLst>
            <pc:docMk/>
            <pc:sldMk cId="1832889996" sldId="2147471558"/>
            <ac:spMk id="9" creationId="{5B94741C-F12B-24B8-C7DB-CCABF5A4B8E5}"/>
          </ac:spMkLst>
        </pc:spChg>
        <pc:spChg chg="add mod">
          <ac:chgData name="Sasikala Palanisamy" userId="845ca1d3-a2cb-41c9-ac23-3212a36db0ae" providerId="ADAL" clId="{F0AF63FF-3330-42DD-BE7D-8DC987B4E6C5}" dt="2024-03-05T14:31:25.165" v="1071" actId="20577"/>
          <ac:spMkLst>
            <pc:docMk/>
            <pc:sldMk cId="1832889996" sldId="2147471558"/>
            <ac:spMk id="10" creationId="{ECE17CD5-5FC3-532C-6C15-CCAB804524F9}"/>
          </ac:spMkLst>
        </pc:spChg>
        <pc:spChg chg="mod">
          <ac:chgData name="Sasikala Palanisamy" userId="845ca1d3-a2cb-41c9-ac23-3212a36db0ae" providerId="ADAL" clId="{F0AF63FF-3330-42DD-BE7D-8DC987B4E6C5}" dt="2024-03-05T14:28:55.300" v="896" actId="20577"/>
          <ac:spMkLst>
            <pc:docMk/>
            <pc:sldMk cId="1832889996" sldId="2147471558"/>
            <ac:spMk id="12" creationId="{B9A3EB61-6E7F-8863-6E9F-DCF89AD6CA09}"/>
          </ac:spMkLst>
        </pc:spChg>
        <pc:spChg chg="mod">
          <ac:chgData name="Sasikala Palanisamy" userId="845ca1d3-a2cb-41c9-ac23-3212a36db0ae" providerId="ADAL" clId="{F0AF63FF-3330-42DD-BE7D-8DC987B4E6C5}" dt="2024-03-05T14:31:20.084" v="1062" actId="571"/>
          <ac:spMkLst>
            <pc:docMk/>
            <pc:sldMk cId="1832889996" sldId="2147471558"/>
            <ac:spMk id="24" creationId="{19F68F32-4DB8-D2B0-8D27-D1BE6FA12C9F}"/>
          </ac:spMkLst>
        </pc:spChg>
        <pc:spChg chg="mod">
          <ac:chgData name="Sasikala Palanisamy" userId="845ca1d3-a2cb-41c9-ac23-3212a36db0ae" providerId="ADAL" clId="{F0AF63FF-3330-42DD-BE7D-8DC987B4E6C5}" dt="2024-03-05T14:31:20.084" v="1062" actId="571"/>
          <ac:spMkLst>
            <pc:docMk/>
            <pc:sldMk cId="1832889996" sldId="2147471558"/>
            <ac:spMk id="26" creationId="{F8D4F847-6E39-C09F-48AC-825B8475B791}"/>
          </ac:spMkLst>
        </pc:spChg>
        <pc:spChg chg="del">
          <ac:chgData name="Sasikala Palanisamy" userId="845ca1d3-a2cb-41c9-ac23-3212a36db0ae" providerId="ADAL" clId="{F0AF63FF-3330-42DD-BE7D-8DC987B4E6C5}" dt="2024-03-05T14:29:13.332" v="899" actId="478"/>
          <ac:spMkLst>
            <pc:docMk/>
            <pc:sldMk cId="1832889996" sldId="2147471558"/>
            <ac:spMk id="28" creationId="{05241F32-510E-AFAC-6224-15E4DDB2F23F}"/>
          </ac:spMkLst>
        </pc:spChg>
        <pc:spChg chg="del">
          <ac:chgData name="Sasikala Palanisamy" userId="845ca1d3-a2cb-41c9-ac23-3212a36db0ae" providerId="ADAL" clId="{F0AF63FF-3330-42DD-BE7D-8DC987B4E6C5}" dt="2024-03-05T14:29:13.332" v="899" actId="478"/>
          <ac:spMkLst>
            <pc:docMk/>
            <pc:sldMk cId="1832889996" sldId="2147471558"/>
            <ac:spMk id="30" creationId="{7852F243-1756-6271-B434-662F8AE7C998}"/>
          </ac:spMkLst>
        </pc:spChg>
        <pc:spChg chg="del">
          <ac:chgData name="Sasikala Palanisamy" userId="845ca1d3-a2cb-41c9-ac23-3212a36db0ae" providerId="ADAL" clId="{F0AF63FF-3330-42DD-BE7D-8DC987B4E6C5}" dt="2024-03-05T14:29:13.332" v="899" actId="478"/>
          <ac:spMkLst>
            <pc:docMk/>
            <pc:sldMk cId="1832889996" sldId="2147471558"/>
            <ac:spMk id="32" creationId="{504B4826-D79E-5082-DEBA-887F182C8E96}"/>
          </ac:spMkLst>
        </pc:spChg>
        <pc:spChg chg="del">
          <ac:chgData name="Sasikala Palanisamy" userId="845ca1d3-a2cb-41c9-ac23-3212a36db0ae" providerId="ADAL" clId="{F0AF63FF-3330-42DD-BE7D-8DC987B4E6C5}" dt="2024-03-05T14:29:13.332" v="899" actId="478"/>
          <ac:spMkLst>
            <pc:docMk/>
            <pc:sldMk cId="1832889996" sldId="2147471558"/>
            <ac:spMk id="39" creationId="{BD76EDB8-7F3D-0D2E-53F7-49FC513D9520}"/>
          </ac:spMkLst>
        </pc:spChg>
        <pc:spChg chg="del">
          <ac:chgData name="Sasikala Palanisamy" userId="845ca1d3-a2cb-41c9-ac23-3212a36db0ae" providerId="ADAL" clId="{F0AF63FF-3330-42DD-BE7D-8DC987B4E6C5}" dt="2024-03-05T14:29:13.332" v="899" actId="478"/>
          <ac:spMkLst>
            <pc:docMk/>
            <pc:sldMk cId="1832889996" sldId="2147471558"/>
            <ac:spMk id="50" creationId="{C458151A-3A4D-54CC-B384-AB04525789E7}"/>
          </ac:spMkLst>
        </pc:spChg>
        <pc:spChg chg="del">
          <ac:chgData name="Sasikala Palanisamy" userId="845ca1d3-a2cb-41c9-ac23-3212a36db0ae" providerId="ADAL" clId="{F0AF63FF-3330-42DD-BE7D-8DC987B4E6C5}" dt="2024-03-05T14:29:13.332" v="899" actId="478"/>
          <ac:spMkLst>
            <pc:docMk/>
            <pc:sldMk cId="1832889996" sldId="2147471558"/>
            <ac:spMk id="55" creationId="{7CB683AB-C175-AC64-C2CB-7F11EF1921FD}"/>
          </ac:spMkLst>
        </pc:spChg>
        <pc:spChg chg="del">
          <ac:chgData name="Sasikala Palanisamy" userId="845ca1d3-a2cb-41c9-ac23-3212a36db0ae" providerId="ADAL" clId="{F0AF63FF-3330-42DD-BE7D-8DC987B4E6C5}" dt="2024-03-05T14:29:16.774" v="900" actId="478"/>
          <ac:spMkLst>
            <pc:docMk/>
            <pc:sldMk cId="1832889996" sldId="2147471558"/>
            <ac:spMk id="59" creationId="{DBF2D9AE-AB8D-D9C8-8444-3341D4C9F85E}"/>
          </ac:spMkLst>
        </pc:spChg>
        <pc:spChg chg="mod">
          <ac:chgData name="Sasikala Palanisamy" userId="845ca1d3-a2cb-41c9-ac23-3212a36db0ae" providerId="ADAL" clId="{F0AF63FF-3330-42DD-BE7D-8DC987B4E6C5}" dt="2024-03-05T14:31:36.595" v="1074" actId="6549"/>
          <ac:spMkLst>
            <pc:docMk/>
            <pc:sldMk cId="1832889996" sldId="2147471558"/>
            <ac:spMk id="63" creationId="{8DD112C7-CA32-81F1-D888-397F8AC54CD3}"/>
          </ac:spMkLst>
        </pc:spChg>
        <pc:spChg chg="mod">
          <ac:chgData name="Sasikala Palanisamy" userId="845ca1d3-a2cb-41c9-ac23-3212a36db0ae" providerId="ADAL" clId="{F0AF63FF-3330-42DD-BE7D-8DC987B4E6C5}" dt="2024-03-05T14:31:29.792" v="1072" actId="1076"/>
          <ac:spMkLst>
            <pc:docMk/>
            <pc:sldMk cId="1832889996" sldId="2147471558"/>
            <ac:spMk id="64" creationId="{31F7084A-81D8-B4FF-7330-2278DB95962E}"/>
          </ac:spMkLst>
        </pc:spChg>
        <pc:spChg chg="del">
          <ac:chgData name="Sasikala Palanisamy" userId="845ca1d3-a2cb-41c9-ac23-3212a36db0ae" providerId="ADAL" clId="{F0AF63FF-3330-42DD-BE7D-8DC987B4E6C5}" dt="2024-03-05T14:31:32.668" v="1073" actId="478"/>
          <ac:spMkLst>
            <pc:docMk/>
            <pc:sldMk cId="1832889996" sldId="2147471558"/>
            <ac:spMk id="65" creationId="{3013B69C-860E-F7CB-0CDD-A6F122CBECF0}"/>
          </ac:spMkLst>
        </pc:spChg>
        <pc:spChg chg="del">
          <ac:chgData name="Sasikala Palanisamy" userId="845ca1d3-a2cb-41c9-ac23-3212a36db0ae" providerId="ADAL" clId="{F0AF63FF-3330-42DD-BE7D-8DC987B4E6C5}" dt="2024-03-05T14:31:32.668" v="1073" actId="478"/>
          <ac:spMkLst>
            <pc:docMk/>
            <pc:sldMk cId="1832889996" sldId="2147471558"/>
            <ac:spMk id="66" creationId="{352591FF-A1CD-1D26-CB1C-47BF40C27051}"/>
          </ac:spMkLst>
        </pc:spChg>
        <pc:spChg chg="del">
          <ac:chgData name="Sasikala Palanisamy" userId="845ca1d3-a2cb-41c9-ac23-3212a36db0ae" providerId="ADAL" clId="{F0AF63FF-3330-42DD-BE7D-8DC987B4E6C5}" dt="2024-03-05T14:31:32.668" v="1073" actId="478"/>
          <ac:spMkLst>
            <pc:docMk/>
            <pc:sldMk cId="1832889996" sldId="2147471558"/>
            <ac:spMk id="67" creationId="{E71DF33B-C2C5-801A-9038-A3835C0DA381}"/>
          </ac:spMkLst>
        </pc:spChg>
        <pc:spChg chg="del">
          <ac:chgData name="Sasikala Palanisamy" userId="845ca1d3-a2cb-41c9-ac23-3212a36db0ae" providerId="ADAL" clId="{F0AF63FF-3330-42DD-BE7D-8DC987B4E6C5}" dt="2024-03-05T14:31:32.668" v="1073" actId="478"/>
          <ac:spMkLst>
            <pc:docMk/>
            <pc:sldMk cId="1832889996" sldId="2147471558"/>
            <ac:spMk id="68" creationId="{F2FB2094-797E-CC65-DF36-299A43085F1E}"/>
          </ac:spMkLst>
        </pc:spChg>
        <pc:spChg chg="del">
          <ac:chgData name="Sasikala Palanisamy" userId="845ca1d3-a2cb-41c9-ac23-3212a36db0ae" providerId="ADAL" clId="{F0AF63FF-3330-42DD-BE7D-8DC987B4E6C5}" dt="2024-03-05T14:31:32.668" v="1073" actId="478"/>
          <ac:spMkLst>
            <pc:docMk/>
            <pc:sldMk cId="1832889996" sldId="2147471558"/>
            <ac:spMk id="73" creationId="{A5456583-3883-DB5A-F59E-79DD68A9FC1C}"/>
          </ac:spMkLst>
        </pc:spChg>
        <pc:spChg chg="del">
          <ac:chgData name="Sasikala Palanisamy" userId="845ca1d3-a2cb-41c9-ac23-3212a36db0ae" providerId="ADAL" clId="{F0AF63FF-3330-42DD-BE7D-8DC987B4E6C5}" dt="2024-03-05T14:31:32.668" v="1073" actId="478"/>
          <ac:spMkLst>
            <pc:docMk/>
            <pc:sldMk cId="1832889996" sldId="2147471558"/>
            <ac:spMk id="76" creationId="{1C04D2EB-F0B8-3930-38B3-A9C1D7EBB2FE}"/>
          </ac:spMkLst>
        </pc:spChg>
        <pc:spChg chg="del">
          <ac:chgData name="Sasikala Palanisamy" userId="845ca1d3-a2cb-41c9-ac23-3212a36db0ae" providerId="ADAL" clId="{F0AF63FF-3330-42DD-BE7D-8DC987B4E6C5}" dt="2024-03-05T14:31:32.668" v="1073" actId="478"/>
          <ac:spMkLst>
            <pc:docMk/>
            <pc:sldMk cId="1832889996" sldId="2147471558"/>
            <ac:spMk id="78" creationId="{AF111C8F-9A2F-7D55-9F32-A770F315D28B}"/>
          </ac:spMkLst>
        </pc:spChg>
        <pc:spChg chg="del">
          <ac:chgData name="Sasikala Palanisamy" userId="845ca1d3-a2cb-41c9-ac23-3212a36db0ae" providerId="ADAL" clId="{F0AF63FF-3330-42DD-BE7D-8DC987B4E6C5}" dt="2024-03-05T14:31:32.668" v="1073" actId="478"/>
          <ac:spMkLst>
            <pc:docMk/>
            <pc:sldMk cId="1832889996" sldId="2147471558"/>
            <ac:spMk id="80" creationId="{B46FD954-88C5-6092-8573-82072766BD2A}"/>
          </ac:spMkLst>
        </pc:spChg>
        <pc:spChg chg="del">
          <ac:chgData name="Sasikala Palanisamy" userId="845ca1d3-a2cb-41c9-ac23-3212a36db0ae" providerId="ADAL" clId="{F0AF63FF-3330-42DD-BE7D-8DC987B4E6C5}" dt="2024-03-05T14:31:32.668" v="1073" actId="478"/>
          <ac:spMkLst>
            <pc:docMk/>
            <pc:sldMk cId="1832889996" sldId="2147471558"/>
            <ac:spMk id="83" creationId="{B6C51096-4CE3-0A7A-F67D-0813FF2AC040}"/>
          </ac:spMkLst>
        </pc:spChg>
        <pc:spChg chg="del">
          <ac:chgData name="Sasikala Palanisamy" userId="845ca1d3-a2cb-41c9-ac23-3212a36db0ae" providerId="ADAL" clId="{F0AF63FF-3330-42DD-BE7D-8DC987B4E6C5}" dt="2024-03-05T14:31:32.668" v="1073" actId="478"/>
          <ac:spMkLst>
            <pc:docMk/>
            <pc:sldMk cId="1832889996" sldId="2147471558"/>
            <ac:spMk id="89" creationId="{5A158669-4090-EDBD-0ECB-DC8C1D95FFFE}"/>
          </ac:spMkLst>
        </pc:spChg>
        <pc:grpChg chg="mod">
          <ac:chgData name="Sasikala Palanisamy" userId="845ca1d3-a2cb-41c9-ac23-3212a36db0ae" providerId="ADAL" clId="{F0AF63FF-3330-42DD-BE7D-8DC987B4E6C5}" dt="2024-03-05T14:31:20.084" v="1062" actId="571"/>
          <ac:grpSpMkLst>
            <pc:docMk/>
            <pc:sldMk cId="1832889996" sldId="2147471558"/>
            <ac:grpSpMk id="27" creationId="{AA188418-AF18-EC6C-6896-ACFDDE063118}"/>
          </ac:grpSpMkLst>
        </pc:grpChg>
        <pc:grpChg chg="mod">
          <ac:chgData name="Sasikala Palanisamy" userId="845ca1d3-a2cb-41c9-ac23-3212a36db0ae" providerId="ADAL" clId="{F0AF63FF-3330-42DD-BE7D-8DC987B4E6C5}" dt="2024-03-05T14:29:02.190" v="898" actId="14100"/>
          <ac:grpSpMkLst>
            <pc:docMk/>
            <pc:sldMk cId="1832889996" sldId="2147471558"/>
            <ac:grpSpMk id="61" creationId="{3CBD2889-EFCB-7222-94D8-7C7C034C280C}"/>
          </ac:grpSpMkLst>
        </pc:grpChg>
      </pc:sldChg>
    </pc:docChg>
  </pc:docChgLst>
  <pc:docChgLst>
    <pc:chgData name="Praveen Kumar Madhava Rao" userId="b55e015a-35d9-4c9b-9c34-cb329ade82d0" providerId="ADAL" clId="{AF9C70A2-A584-9A40-B9D4-F57FD34DC104}"/>
    <pc:docChg chg="modSld">
      <pc:chgData name="Praveen Kumar Madhava Rao" userId="b55e015a-35d9-4c9b-9c34-cb329ade82d0" providerId="ADAL" clId="{AF9C70A2-A584-9A40-B9D4-F57FD34DC104}" dt="2024-02-29T19:09:28.015" v="3" actId="1076"/>
      <pc:docMkLst>
        <pc:docMk/>
      </pc:docMkLst>
      <pc:sldChg chg="modSp">
        <pc:chgData name="Praveen Kumar Madhava Rao" userId="b55e015a-35d9-4c9b-9c34-cb329ade82d0" providerId="ADAL" clId="{AF9C70A2-A584-9A40-B9D4-F57FD34DC104}" dt="2024-02-29T19:09:28.015" v="3" actId="1076"/>
        <pc:sldMkLst>
          <pc:docMk/>
          <pc:sldMk cId="3923220954" sldId="2147471545"/>
        </pc:sldMkLst>
        <pc:picChg chg="mod">
          <ac:chgData name="Praveen Kumar Madhava Rao" userId="b55e015a-35d9-4c9b-9c34-cb329ade82d0" providerId="ADAL" clId="{AF9C70A2-A584-9A40-B9D4-F57FD34DC104}" dt="2024-02-29T19:09:28.015" v="3" actId="1076"/>
          <ac:picMkLst>
            <pc:docMk/>
            <pc:sldMk cId="3923220954" sldId="2147471545"/>
            <ac:picMk id="12" creationId="{16D5627A-9621-51D9-7EC8-ED2A99F429B1}"/>
          </ac:picMkLst>
        </pc:picChg>
      </pc:sldChg>
    </pc:docChg>
  </pc:docChgLst>
  <pc:docChgLst>
    <pc:chgData name="Praveen Kumar Madhava Rao" userId="S::praveenmadhava@kyndryl.com::b55e015a-35d9-4c9b-9c34-cb329ade82d0" providerId="AD" clId="Web-{B4AC898C-3173-4386-A589-98E7BE5D7585}"/>
    <pc:docChg chg="addSld modSld">
      <pc:chgData name="Praveen Kumar Madhava Rao" userId="S::praveenmadhava@kyndryl.com::b55e015a-35d9-4c9b-9c34-cb329ade82d0" providerId="AD" clId="Web-{B4AC898C-3173-4386-A589-98E7BE5D7585}" dt="2024-02-27T20:31:42.298" v="79" actId="1076"/>
      <pc:docMkLst>
        <pc:docMk/>
      </pc:docMkLst>
      <pc:sldChg chg="modSp">
        <pc:chgData name="Praveen Kumar Madhava Rao" userId="S::praveenmadhava@kyndryl.com::b55e015a-35d9-4c9b-9c34-cb329ade82d0" providerId="AD" clId="Web-{B4AC898C-3173-4386-A589-98E7BE5D7585}" dt="2024-02-27T20:09:17.930" v="42" actId="20577"/>
        <pc:sldMkLst>
          <pc:docMk/>
          <pc:sldMk cId="1693059920" sldId="2147471547"/>
        </pc:sldMkLst>
        <pc:spChg chg="mod">
          <ac:chgData name="Praveen Kumar Madhava Rao" userId="S::praveenmadhava@kyndryl.com::b55e015a-35d9-4c9b-9c34-cb329ade82d0" providerId="AD" clId="Web-{B4AC898C-3173-4386-A589-98E7BE5D7585}" dt="2024-02-27T20:09:17.930" v="42" actId="20577"/>
          <ac:spMkLst>
            <pc:docMk/>
            <pc:sldMk cId="1693059920" sldId="2147471547"/>
            <ac:spMk id="4" creationId="{9368B51D-776B-EFC4-9142-47BD3689640D}"/>
          </ac:spMkLst>
        </pc:spChg>
        <pc:spChg chg="mod">
          <ac:chgData name="Praveen Kumar Madhava Rao" userId="S::praveenmadhava@kyndryl.com::b55e015a-35d9-4c9b-9c34-cb329ade82d0" providerId="AD" clId="Web-{B4AC898C-3173-4386-A589-98E7BE5D7585}" dt="2024-02-27T20:00:58.489" v="39" actId="20577"/>
          <ac:spMkLst>
            <pc:docMk/>
            <pc:sldMk cId="1693059920" sldId="2147471547"/>
            <ac:spMk id="7" creationId="{90807CF0-0189-C233-C298-809FF967C27A}"/>
          </ac:spMkLst>
        </pc:spChg>
      </pc:sldChg>
      <pc:sldChg chg="addSp delSp modSp new">
        <pc:chgData name="Praveen Kumar Madhava Rao" userId="S::praveenmadhava@kyndryl.com::b55e015a-35d9-4c9b-9c34-cb329ade82d0" providerId="AD" clId="Web-{B4AC898C-3173-4386-A589-98E7BE5D7585}" dt="2024-02-27T20:12:48.219" v="71" actId="20577"/>
        <pc:sldMkLst>
          <pc:docMk/>
          <pc:sldMk cId="1421591131" sldId="2147471548"/>
        </pc:sldMkLst>
        <pc:spChg chg="mod">
          <ac:chgData name="Praveen Kumar Madhava Rao" userId="S::praveenmadhava@kyndryl.com::b55e015a-35d9-4c9b-9c34-cb329ade82d0" providerId="AD" clId="Web-{B4AC898C-3173-4386-A589-98E7BE5D7585}" dt="2024-02-27T20:12:48.219" v="71" actId="20577"/>
          <ac:spMkLst>
            <pc:docMk/>
            <pc:sldMk cId="1421591131" sldId="2147471548"/>
            <ac:spMk id="5" creationId="{2094F4DC-95C4-80D5-F416-141EA3D548E9}"/>
          </ac:spMkLst>
        </pc:spChg>
        <pc:picChg chg="add del mod">
          <ac:chgData name="Praveen Kumar Madhava Rao" userId="S::praveenmadhava@kyndryl.com::b55e015a-35d9-4c9b-9c34-cb329ade82d0" providerId="AD" clId="Web-{B4AC898C-3173-4386-A589-98E7BE5D7585}" dt="2024-02-27T20:11:50.811" v="50"/>
          <ac:picMkLst>
            <pc:docMk/>
            <pc:sldMk cId="1421591131" sldId="2147471548"/>
            <ac:picMk id="8" creationId="{B6244DC1-6981-E322-3ADA-6A84B1283213}"/>
          </ac:picMkLst>
        </pc:picChg>
        <pc:picChg chg="add mod">
          <ac:chgData name="Praveen Kumar Madhava Rao" userId="S::praveenmadhava@kyndryl.com::b55e015a-35d9-4c9b-9c34-cb329ade82d0" providerId="AD" clId="Web-{B4AC898C-3173-4386-A589-98E7BE5D7585}" dt="2024-02-27T20:12:13.796" v="55" actId="1076"/>
          <ac:picMkLst>
            <pc:docMk/>
            <pc:sldMk cId="1421591131" sldId="2147471548"/>
            <ac:picMk id="9" creationId="{B416DD29-AA6E-CDC2-C18C-A85D7DA68EE5}"/>
          </ac:picMkLst>
        </pc:picChg>
      </pc:sldChg>
      <pc:sldChg chg="addSp modSp new">
        <pc:chgData name="Praveen Kumar Madhava Rao" userId="S::praveenmadhava@kyndryl.com::b55e015a-35d9-4c9b-9c34-cb329ade82d0" providerId="AD" clId="Web-{B4AC898C-3173-4386-A589-98E7BE5D7585}" dt="2024-02-27T20:31:42.298" v="79" actId="1076"/>
        <pc:sldMkLst>
          <pc:docMk/>
          <pc:sldMk cId="1445148052" sldId="2147471549"/>
        </pc:sldMkLst>
        <pc:picChg chg="add mod">
          <ac:chgData name="Praveen Kumar Madhava Rao" userId="S::praveenmadhava@kyndryl.com::b55e015a-35d9-4c9b-9c34-cb329ade82d0" providerId="AD" clId="Web-{B4AC898C-3173-4386-A589-98E7BE5D7585}" dt="2024-02-27T20:31:42.298" v="79" actId="1076"/>
          <ac:picMkLst>
            <pc:docMk/>
            <pc:sldMk cId="1445148052" sldId="2147471549"/>
            <ac:picMk id="8" creationId="{5C8D98D2-6DC4-F2C3-D49F-0FE64CB88BF4}"/>
          </ac:picMkLst>
        </pc:picChg>
      </pc:sldChg>
    </pc:docChg>
  </pc:docChgLst>
  <pc:docChgLst>
    <pc:chgData name="Amani Gaddamedi" userId="S::amani.gaddamedi1@kyndryl.com::03d9facf-63be-4e99-8987-885dd1c6e8c6" providerId="AD" clId="Web-{184A1547-06E6-4EE9-BB0D-7E65F5F0C6FE}"/>
    <pc:docChg chg="delSld modSld">
      <pc:chgData name="Amani Gaddamedi" userId="S::amani.gaddamedi1@kyndryl.com::03d9facf-63be-4e99-8987-885dd1c6e8c6" providerId="AD" clId="Web-{184A1547-06E6-4EE9-BB0D-7E65F5F0C6FE}" dt="2024-02-28T15:05:28.082" v="3"/>
      <pc:docMkLst>
        <pc:docMk/>
      </pc:docMkLst>
      <pc:sldChg chg="del">
        <pc:chgData name="Amani Gaddamedi" userId="S::amani.gaddamedi1@kyndryl.com::03d9facf-63be-4e99-8987-885dd1c6e8c6" providerId="AD" clId="Web-{184A1547-06E6-4EE9-BB0D-7E65F5F0C6FE}" dt="2024-02-28T15:05:28.082" v="3"/>
        <pc:sldMkLst>
          <pc:docMk/>
          <pc:sldMk cId="860613210" sldId="2147471541"/>
        </pc:sldMkLst>
      </pc:sldChg>
      <pc:sldChg chg="delSp modSp">
        <pc:chgData name="Amani Gaddamedi" userId="S::amani.gaddamedi1@kyndryl.com::03d9facf-63be-4e99-8987-885dd1c6e8c6" providerId="AD" clId="Web-{184A1547-06E6-4EE9-BB0D-7E65F5F0C6FE}" dt="2024-02-28T15:05:23.254" v="2" actId="1076"/>
        <pc:sldMkLst>
          <pc:docMk/>
          <pc:sldMk cId="1421591131" sldId="2147471548"/>
        </pc:sldMkLst>
        <pc:spChg chg="del">
          <ac:chgData name="Amani Gaddamedi" userId="S::amani.gaddamedi1@kyndryl.com::03d9facf-63be-4e99-8987-885dd1c6e8c6" providerId="AD" clId="Web-{184A1547-06E6-4EE9-BB0D-7E65F5F0C6FE}" dt="2024-02-28T15:05:14.941" v="0"/>
          <ac:spMkLst>
            <pc:docMk/>
            <pc:sldMk cId="1421591131" sldId="2147471548"/>
            <ac:spMk id="4" creationId="{8A970FF0-3453-D529-798D-22166E2CD3CF}"/>
          </ac:spMkLst>
        </pc:spChg>
        <pc:picChg chg="mod">
          <ac:chgData name="Amani Gaddamedi" userId="S::amani.gaddamedi1@kyndryl.com::03d9facf-63be-4e99-8987-885dd1c6e8c6" providerId="AD" clId="Web-{184A1547-06E6-4EE9-BB0D-7E65F5F0C6FE}" dt="2024-02-28T15:05:23.254" v="2" actId="1076"/>
          <ac:picMkLst>
            <pc:docMk/>
            <pc:sldMk cId="1421591131" sldId="2147471548"/>
            <ac:picMk id="9" creationId="{B416DD29-AA6E-CDC2-C18C-A85D7DA68EE5}"/>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2A31E0-ABEF-4EF5-8950-BBDDB300BA58}" type="datetimeFigureOut">
              <a:rPr lang="en-IN" smtClean="0"/>
              <a:t>05-03-2024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AC035D-C7CA-4C78-B35A-DE1A2D54104D}" type="slidenum">
              <a:rPr lang="en-IN" smtClean="0"/>
              <a:t>‹#›</a:t>
            </a:fld>
            <a:endParaRPr lang="en-IN"/>
          </a:p>
        </p:txBody>
      </p:sp>
    </p:spTree>
    <p:extLst>
      <p:ext uri="{BB962C8B-B14F-4D97-AF65-F5344CB8AC3E}">
        <p14:creationId xmlns:p14="http://schemas.microsoft.com/office/powerpoint/2010/main" val="33887807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85800" lvl="1" indent="-228600">
              <a:buAutoNum type="arabicPeriod"/>
            </a:pPr>
            <a:endParaRPr lang="en-US"/>
          </a:p>
        </p:txBody>
      </p:sp>
      <p:sp>
        <p:nvSpPr>
          <p:cNvPr id="4" name="Slide Number Placeholder 3"/>
          <p:cNvSpPr>
            <a:spLocks noGrp="1"/>
          </p:cNvSpPr>
          <p:nvPr>
            <p:ph type="sldNum" sz="quarter" idx="5"/>
          </p:nvPr>
        </p:nvSpPr>
        <p:spPr/>
        <p:txBody>
          <a:bodyPr/>
          <a:lstStyle/>
          <a:p>
            <a:fld id="{B9AC035D-C7CA-4C78-B35A-DE1A2D54104D}" type="slidenum">
              <a:rPr lang="en-IN" smtClean="0"/>
              <a:t>1</a:t>
            </a:fld>
            <a:endParaRPr lang="en-IN"/>
          </a:p>
        </p:txBody>
      </p:sp>
    </p:spTree>
    <p:extLst>
      <p:ext uri="{BB962C8B-B14F-4D97-AF65-F5344CB8AC3E}">
        <p14:creationId xmlns:p14="http://schemas.microsoft.com/office/powerpoint/2010/main" val="31239882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9AC035D-C7CA-4C78-B35A-DE1A2D54104D}" type="slidenum">
              <a:rPr lang="en-IN" smtClean="0"/>
              <a:t>2</a:t>
            </a:fld>
            <a:endParaRPr lang="en-IN"/>
          </a:p>
        </p:txBody>
      </p:sp>
    </p:spTree>
    <p:extLst>
      <p:ext uri="{BB962C8B-B14F-4D97-AF65-F5344CB8AC3E}">
        <p14:creationId xmlns:p14="http://schemas.microsoft.com/office/powerpoint/2010/main" val="33983513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83587E-AF84-826F-9336-12359486BDE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966B60A-1725-760C-4BAA-53307A98830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CF0BF8E-293E-6B5C-5FA1-518F7E41E77E}"/>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98171C7-82CD-821A-0523-7BD1811B4F9F}"/>
              </a:ext>
            </a:extLst>
          </p:cNvPr>
          <p:cNvSpPr>
            <a:spLocks noGrp="1"/>
          </p:cNvSpPr>
          <p:nvPr>
            <p:ph type="sldNum" sz="quarter" idx="5"/>
          </p:nvPr>
        </p:nvSpPr>
        <p:spPr/>
        <p:txBody>
          <a:bodyPr/>
          <a:lstStyle/>
          <a:p>
            <a:fld id="{B9AC035D-C7CA-4C78-B35A-DE1A2D54104D}" type="slidenum">
              <a:rPr lang="en-IN" smtClean="0"/>
              <a:t>3</a:t>
            </a:fld>
            <a:endParaRPr lang="en-IN"/>
          </a:p>
        </p:txBody>
      </p:sp>
    </p:spTree>
    <p:extLst>
      <p:ext uri="{BB962C8B-B14F-4D97-AF65-F5344CB8AC3E}">
        <p14:creationId xmlns:p14="http://schemas.microsoft.com/office/powerpoint/2010/main" val="22571767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A65243-D7FE-381A-9A4C-0B41F0E5A3B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E905171-E2C9-ED10-98FA-1B6E2F7357E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62A150-3CB5-165A-B758-8FD251E949B4}"/>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9D6F1AB-01C1-3E5B-C7F0-D2FC18F70754}"/>
              </a:ext>
            </a:extLst>
          </p:cNvPr>
          <p:cNvSpPr>
            <a:spLocks noGrp="1"/>
          </p:cNvSpPr>
          <p:nvPr>
            <p:ph type="sldNum" sz="quarter" idx="5"/>
          </p:nvPr>
        </p:nvSpPr>
        <p:spPr/>
        <p:txBody>
          <a:bodyPr/>
          <a:lstStyle/>
          <a:p>
            <a:fld id="{B9AC035D-C7CA-4C78-B35A-DE1A2D54104D}" type="slidenum">
              <a:rPr lang="en-IN" smtClean="0"/>
              <a:t>4</a:t>
            </a:fld>
            <a:endParaRPr lang="en-IN"/>
          </a:p>
        </p:txBody>
      </p:sp>
    </p:spTree>
    <p:extLst>
      <p:ext uri="{BB962C8B-B14F-4D97-AF65-F5344CB8AC3E}">
        <p14:creationId xmlns:p14="http://schemas.microsoft.com/office/powerpoint/2010/main" val="4881433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259A52-A0C4-8E6A-9D24-E5FC91AA25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BDB83F-337E-61A6-01B3-9783051A8BC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655A77E-F494-2294-05CA-3873AF405467}"/>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07C62BD-B7ED-7251-4054-2766D394C84F}"/>
              </a:ext>
            </a:extLst>
          </p:cNvPr>
          <p:cNvSpPr>
            <a:spLocks noGrp="1"/>
          </p:cNvSpPr>
          <p:nvPr>
            <p:ph type="sldNum" sz="quarter" idx="5"/>
          </p:nvPr>
        </p:nvSpPr>
        <p:spPr/>
        <p:txBody>
          <a:bodyPr/>
          <a:lstStyle/>
          <a:p>
            <a:fld id="{B9AC035D-C7CA-4C78-B35A-DE1A2D54104D}" type="slidenum">
              <a:rPr lang="en-IN" smtClean="0"/>
              <a:t>5</a:t>
            </a:fld>
            <a:endParaRPr lang="en-IN"/>
          </a:p>
        </p:txBody>
      </p:sp>
    </p:spTree>
    <p:extLst>
      <p:ext uri="{BB962C8B-B14F-4D97-AF65-F5344CB8AC3E}">
        <p14:creationId xmlns:p14="http://schemas.microsoft.com/office/powerpoint/2010/main" val="38005151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FBF8C1-EF77-375B-1B9F-413FF2F0F7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22F68AF-D57D-4EE0-923B-0D16BA6DF05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0DD5275-3E70-62B1-7613-1D483B7372EB}"/>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6874766-D592-AF01-463D-E76EB1EE4BA9}"/>
              </a:ext>
            </a:extLst>
          </p:cNvPr>
          <p:cNvSpPr>
            <a:spLocks noGrp="1"/>
          </p:cNvSpPr>
          <p:nvPr>
            <p:ph type="sldNum" sz="quarter" idx="5"/>
          </p:nvPr>
        </p:nvSpPr>
        <p:spPr/>
        <p:txBody>
          <a:bodyPr/>
          <a:lstStyle/>
          <a:p>
            <a:fld id="{B9AC035D-C7CA-4C78-B35A-DE1A2D54104D}" type="slidenum">
              <a:rPr lang="en-IN" smtClean="0"/>
              <a:t>21</a:t>
            </a:fld>
            <a:endParaRPr lang="en-IN"/>
          </a:p>
        </p:txBody>
      </p:sp>
    </p:spTree>
    <p:extLst>
      <p:ext uri="{BB962C8B-B14F-4D97-AF65-F5344CB8AC3E}">
        <p14:creationId xmlns:p14="http://schemas.microsoft.com/office/powerpoint/2010/main" val="38431776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9E8D18-976B-B3C6-B531-29802C84E0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CF3A8D-CB6F-C175-C1CB-81845FEF1A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EDBEE6-8952-7788-01E0-0844FDA48473}"/>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32F6BE1-DF50-ECA5-439E-C516EBDA52C1}"/>
              </a:ext>
            </a:extLst>
          </p:cNvPr>
          <p:cNvSpPr>
            <a:spLocks noGrp="1"/>
          </p:cNvSpPr>
          <p:nvPr>
            <p:ph type="sldNum" sz="quarter" idx="5"/>
          </p:nvPr>
        </p:nvSpPr>
        <p:spPr/>
        <p:txBody>
          <a:bodyPr/>
          <a:lstStyle/>
          <a:p>
            <a:fld id="{B9AC035D-C7CA-4C78-B35A-DE1A2D54104D}" type="slidenum">
              <a:rPr lang="en-IN" smtClean="0"/>
              <a:t>22</a:t>
            </a:fld>
            <a:endParaRPr lang="en-IN"/>
          </a:p>
        </p:txBody>
      </p:sp>
    </p:spTree>
    <p:extLst>
      <p:ext uri="{BB962C8B-B14F-4D97-AF65-F5344CB8AC3E}">
        <p14:creationId xmlns:p14="http://schemas.microsoft.com/office/powerpoint/2010/main" val="19925148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E47165-D70D-2291-B960-36C4923E4F5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B1D9F83-21E9-1108-0B1A-9BBBFBD3EE5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2BC370C-BB47-21D2-FDE3-BC26611470E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7A8C34F-BC22-4821-94DB-C84F2E6D4D8D}"/>
              </a:ext>
            </a:extLst>
          </p:cNvPr>
          <p:cNvSpPr>
            <a:spLocks noGrp="1"/>
          </p:cNvSpPr>
          <p:nvPr>
            <p:ph type="sldNum" sz="quarter" idx="5"/>
          </p:nvPr>
        </p:nvSpPr>
        <p:spPr/>
        <p:txBody>
          <a:bodyPr/>
          <a:lstStyle/>
          <a:p>
            <a:fld id="{B9AC035D-C7CA-4C78-B35A-DE1A2D54104D}" type="slidenum">
              <a:rPr lang="en-IN" smtClean="0"/>
              <a:t>23</a:t>
            </a:fld>
            <a:endParaRPr lang="en-IN"/>
          </a:p>
        </p:txBody>
      </p:sp>
    </p:spTree>
    <p:extLst>
      <p:ext uri="{BB962C8B-B14F-4D97-AF65-F5344CB8AC3E}">
        <p14:creationId xmlns:p14="http://schemas.microsoft.com/office/powerpoint/2010/main" val="125784815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ort Title Slide">
    <p:bg>
      <p:bgPr>
        <a:solidFill>
          <a:schemeClr val="accent1"/>
        </a:solid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B3A6CAE2-7F45-AE45-84B3-7CD90DE333A1}"/>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bg1"/>
                </a:solidFill>
              </a:defRPr>
            </a:lvl1pPr>
          </a:lstStyle>
          <a:p>
            <a:fld id="{BB55D76A-9B6E-CD41-ABBE-F6C938295BAD}" type="slidenum">
              <a:rPr lang="en-US" smtClean="0"/>
              <a:pPr/>
              <a:t>‹#›</a:t>
            </a:fld>
            <a:endParaRPr lang="en-US"/>
          </a:p>
        </p:txBody>
      </p:sp>
      <p:sp>
        <p:nvSpPr>
          <p:cNvPr id="9" name="Title 1">
            <a:extLst>
              <a:ext uri="{FF2B5EF4-FFF2-40B4-BE49-F238E27FC236}">
                <a16:creationId xmlns:a16="http://schemas.microsoft.com/office/drawing/2014/main" id="{2DC43509-533A-4740-83A8-6EED771E104A}"/>
              </a:ext>
            </a:extLst>
          </p:cNvPr>
          <p:cNvSpPr>
            <a:spLocks noGrp="1"/>
          </p:cNvSpPr>
          <p:nvPr>
            <p:ph type="ctrTitle" hasCustomPrompt="1"/>
          </p:nvPr>
        </p:nvSpPr>
        <p:spPr>
          <a:xfrm>
            <a:off x="190501" y="1625043"/>
            <a:ext cx="11811000" cy="3925414"/>
          </a:xfrm>
        </p:spPr>
        <p:txBody>
          <a:bodyPr/>
          <a:lstStyle>
            <a:lvl1pPr>
              <a:defRPr>
                <a:ln w="12700">
                  <a:noFill/>
                </a:ln>
                <a:solidFill>
                  <a:schemeClr val="bg1"/>
                </a:solidFill>
              </a:defRPr>
            </a:lvl1pPr>
          </a:lstStyle>
          <a:p>
            <a:pPr algn="l">
              <a:lnSpc>
                <a:spcPts val="13040"/>
              </a:lnSpc>
            </a:pPr>
            <a:r>
              <a:rPr lang="en-US" sz="13200" b="1">
                <a:ln w="12700">
                  <a:solidFill>
                    <a:schemeClr val="bg1"/>
                  </a:solidFill>
                </a:ln>
                <a:noFill/>
              </a:rPr>
              <a:t>Short title</a:t>
            </a:r>
          </a:p>
        </p:txBody>
      </p:sp>
      <p:sp>
        <p:nvSpPr>
          <p:cNvPr id="11" name="Text Placeholder 21">
            <a:extLst>
              <a:ext uri="{FF2B5EF4-FFF2-40B4-BE49-F238E27FC236}">
                <a16:creationId xmlns:a16="http://schemas.microsoft.com/office/drawing/2014/main" id="{7AA0D7DC-B35A-C445-A422-86F149B1078B}"/>
              </a:ext>
            </a:extLst>
          </p:cNvPr>
          <p:cNvSpPr>
            <a:spLocks noGrp="1"/>
          </p:cNvSpPr>
          <p:nvPr>
            <p:ph type="body" sz="quarter" idx="15" hasCustomPrompt="1"/>
          </p:nvPr>
        </p:nvSpPr>
        <p:spPr>
          <a:xfrm>
            <a:off x="7315200" y="244984"/>
            <a:ext cx="4673223" cy="724768"/>
          </a:xfrm>
        </p:spPr>
        <p:txBody>
          <a:bodyPr lIns="0" tIns="0" rIns="0" bIns="0" anchor="ctr">
            <a:noAutofit/>
          </a:bodyPr>
          <a:lstStyle>
            <a:lvl1pPr marL="0" indent="0">
              <a:lnSpc>
                <a:spcPts val="1600"/>
              </a:lnSpc>
              <a:buNone/>
              <a:defRPr sz="2000">
                <a:solidFill>
                  <a:schemeClr val="bg1"/>
                </a:solidFill>
              </a:defRPr>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a:t>Subtitle</a:t>
            </a:r>
          </a:p>
          <a:p>
            <a:pPr lvl="0"/>
            <a:r>
              <a:rPr lang="en-US"/>
              <a:t>Location</a:t>
            </a:r>
          </a:p>
        </p:txBody>
      </p:sp>
      <p:pic>
        <p:nvPicPr>
          <p:cNvPr id="12" name="Picture 11" descr="Logo&#10;&#10;Description automatically generated">
            <a:extLst>
              <a:ext uri="{FF2B5EF4-FFF2-40B4-BE49-F238E27FC236}">
                <a16:creationId xmlns:a16="http://schemas.microsoft.com/office/drawing/2014/main" id="{CA94C216-7073-B647-B876-9B377BEEAA06}"/>
              </a:ext>
            </a:extLst>
          </p:cNvPr>
          <p:cNvPicPr>
            <a:picLocks noChangeAspect="1"/>
          </p:cNvPicPr>
          <p:nvPr userDrawn="1"/>
        </p:nvPicPr>
        <p:blipFill>
          <a:blip r:embed="rId2"/>
          <a:stretch>
            <a:fillRect/>
          </a:stretch>
        </p:blipFill>
        <p:spPr>
          <a:xfrm>
            <a:off x="117687" y="88273"/>
            <a:ext cx="1097609" cy="617405"/>
          </a:xfrm>
          <a:prstGeom prst="rect">
            <a:avLst/>
          </a:prstGeom>
        </p:spPr>
      </p:pic>
    </p:spTree>
    <p:extLst>
      <p:ext uri="{BB962C8B-B14F-4D97-AF65-F5344CB8AC3E}">
        <p14:creationId xmlns:p14="http://schemas.microsoft.com/office/powerpoint/2010/main" val="265760040"/>
      </p:ext>
    </p:extLst>
  </p:cSld>
  <p:clrMapOvr>
    <a:masterClrMapping/>
  </p:clrMapOvr>
  <p:extLst>
    <p:ext uri="{DCECCB84-F9BA-43D5-87BE-67443E8EF086}">
      <p15:sldGuideLst xmlns:p15="http://schemas.microsoft.com/office/powerpoint/2012/main">
        <p15:guide id="1" pos="3840">
          <p15:clr>
            <a:srgbClr val="FBAE40"/>
          </p15:clr>
        </p15:guide>
        <p15:guide id="2" pos="120">
          <p15:clr>
            <a:srgbClr val="FBAE40"/>
          </p15:clr>
        </p15:guide>
        <p15:guide id="3" orient="horz" pos="3984">
          <p15:clr>
            <a:srgbClr val="FBAE40"/>
          </p15:clr>
        </p15:guide>
        <p15:guide id="4" orient="horz" pos="3504">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and List">
    <p:bg>
      <p:bgPr>
        <a:solidFill>
          <a:schemeClr val="bg2"/>
        </a:solidFill>
        <a:effectLst/>
      </p:bgPr>
    </p:bg>
    <p:spTree>
      <p:nvGrpSpPr>
        <p:cNvPr id="1" name=""/>
        <p:cNvGrpSpPr/>
        <p:nvPr/>
      </p:nvGrpSpPr>
      <p:grpSpPr>
        <a:xfrm>
          <a:off x="0" y="0"/>
          <a:ext cx="0" cy="0"/>
          <a:chOff x="0" y="0"/>
          <a:chExt cx="0" cy="0"/>
        </a:xfrm>
      </p:grpSpPr>
      <p:sp>
        <p:nvSpPr>
          <p:cNvPr id="25" name="Text Placeholder 24">
            <a:extLst>
              <a:ext uri="{FF2B5EF4-FFF2-40B4-BE49-F238E27FC236}">
                <a16:creationId xmlns:a16="http://schemas.microsoft.com/office/drawing/2014/main" id="{173F132F-CB7E-FA4D-8ED3-EAEE05A62B9A}"/>
              </a:ext>
            </a:extLst>
          </p:cNvPr>
          <p:cNvSpPr>
            <a:spLocks noGrp="1"/>
          </p:cNvSpPr>
          <p:nvPr>
            <p:ph type="body" sz="quarter" idx="21" hasCustomPrompt="1"/>
          </p:nvPr>
        </p:nvSpPr>
        <p:spPr>
          <a:xfrm>
            <a:off x="190500" y="182563"/>
            <a:ext cx="4046538" cy="285750"/>
          </a:xfrm>
        </p:spPr>
        <p:txBody>
          <a:bodyPr lIns="0" tIns="0" rIns="0" bIns="0">
            <a:noAutofit/>
          </a:bodyPr>
          <a:lstStyle>
            <a:lvl1pPr marL="0" indent="0">
              <a:buNone/>
              <a:defRPr sz="2000">
                <a:solidFill>
                  <a:schemeClr val="bg1"/>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title</a:t>
            </a:r>
          </a:p>
        </p:txBody>
      </p:sp>
      <p:sp>
        <p:nvSpPr>
          <p:cNvPr id="26" name="Text Placeholder 24">
            <a:extLst>
              <a:ext uri="{FF2B5EF4-FFF2-40B4-BE49-F238E27FC236}">
                <a16:creationId xmlns:a16="http://schemas.microsoft.com/office/drawing/2014/main" id="{581B4F14-1CA5-9043-89C7-3310FBC77E03}"/>
              </a:ext>
            </a:extLst>
          </p:cNvPr>
          <p:cNvSpPr>
            <a:spLocks noGrp="1"/>
          </p:cNvSpPr>
          <p:nvPr>
            <p:ph type="body" sz="quarter" idx="22" hasCustomPrompt="1"/>
          </p:nvPr>
        </p:nvSpPr>
        <p:spPr>
          <a:xfrm>
            <a:off x="190500" y="457554"/>
            <a:ext cx="4046538" cy="285750"/>
          </a:xfrm>
        </p:spPr>
        <p:txBody>
          <a:bodyPr lIns="0" tIns="0" rIns="0" bIns="0">
            <a:noAutofit/>
          </a:bodyPr>
          <a:lstStyle>
            <a:lvl1pPr marL="0" indent="0">
              <a:buNone/>
              <a:defRPr sz="2000">
                <a:solidFill>
                  <a:schemeClr val="accent3"/>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Heading</a:t>
            </a:r>
          </a:p>
        </p:txBody>
      </p:sp>
      <p:sp>
        <p:nvSpPr>
          <p:cNvPr id="7" name="Slide Number Placeholder 5">
            <a:extLst>
              <a:ext uri="{FF2B5EF4-FFF2-40B4-BE49-F238E27FC236}">
                <a16:creationId xmlns:a16="http://schemas.microsoft.com/office/drawing/2014/main" id="{E489DAC4-9EDB-B94E-A01F-D6178D491AE2}"/>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bg1"/>
                </a:solidFill>
              </a:defRPr>
            </a:lvl1pPr>
          </a:lstStyle>
          <a:p>
            <a:fld id="{BB55D76A-9B6E-CD41-ABBE-F6C938295BAD}" type="slidenum">
              <a:rPr lang="en-US" smtClean="0"/>
              <a:pPr/>
              <a:t>‹#›</a:t>
            </a:fld>
            <a:endParaRPr lang="en-US"/>
          </a:p>
        </p:txBody>
      </p:sp>
      <p:sp>
        <p:nvSpPr>
          <p:cNvPr id="9" name="Text Placeholder 4">
            <a:extLst>
              <a:ext uri="{FF2B5EF4-FFF2-40B4-BE49-F238E27FC236}">
                <a16:creationId xmlns:a16="http://schemas.microsoft.com/office/drawing/2014/main" id="{4D48C5E5-34ED-B246-8FE3-9A0EB5DFCD4F}"/>
              </a:ext>
            </a:extLst>
          </p:cNvPr>
          <p:cNvSpPr>
            <a:spLocks noGrp="1"/>
          </p:cNvSpPr>
          <p:nvPr>
            <p:ph type="body" sz="quarter" idx="16" hasCustomPrompt="1"/>
          </p:nvPr>
        </p:nvSpPr>
        <p:spPr>
          <a:xfrm>
            <a:off x="190500" y="1143000"/>
            <a:ext cx="5476875" cy="2089150"/>
          </a:xfrm>
        </p:spPr>
        <p:txBody>
          <a:bodyPr lIns="0" tIns="0" rIns="0" bIns="0">
            <a:noAutofit/>
          </a:bodyPr>
          <a:lstStyle>
            <a:lvl1pPr marL="0" indent="0">
              <a:buNone/>
              <a:defRPr sz="3200">
                <a:solidFill>
                  <a:schemeClr val="bg1"/>
                </a:solidFill>
              </a:defRPr>
            </a:lvl1pPr>
          </a:lstStyle>
          <a:p>
            <a:pPr lvl="0"/>
            <a:r>
              <a:rPr lang="en-US"/>
              <a:t>Add body text here–Lorem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10" name="Text Placeholder 4">
            <a:extLst>
              <a:ext uri="{FF2B5EF4-FFF2-40B4-BE49-F238E27FC236}">
                <a16:creationId xmlns:a16="http://schemas.microsoft.com/office/drawing/2014/main" id="{260120B5-917A-F14D-9BBD-5D0B8A74B42A}"/>
              </a:ext>
            </a:extLst>
          </p:cNvPr>
          <p:cNvSpPr>
            <a:spLocks noGrp="1"/>
          </p:cNvSpPr>
          <p:nvPr>
            <p:ph type="body" sz="quarter" idx="23" hasCustomPrompt="1"/>
          </p:nvPr>
        </p:nvSpPr>
        <p:spPr>
          <a:xfrm>
            <a:off x="190500" y="3587750"/>
            <a:ext cx="5476875" cy="1930400"/>
          </a:xfrm>
        </p:spPr>
        <p:txBody>
          <a:bodyPr lIns="0" tIns="0" rIns="0" bIns="0">
            <a:noAutofit/>
          </a:bodyPr>
          <a:lstStyle>
            <a:lvl1pPr marL="0" indent="0">
              <a:buNone/>
              <a:defRPr sz="2000">
                <a:solidFill>
                  <a:schemeClr val="bg1"/>
                </a:solidFill>
              </a:defRPr>
            </a:lvl1pPr>
          </a:lstStyle>
          <a:p>
            <a:pPr lvl="0"/>
            <a:r>
              <a:rPr lang="en-US"/>
              <a:t>Add list here</a:t>
            </a:r>
          </a:p>
          <a:p>
            <a:pPr lvl="0"/>
            <a:r>
              <a:rPr lang="en-US"/>
              <a:t>Add list here</a:t>
            </a:r>
          </a:p>
          <a:p>
            <a:pPr lvl="0"/>
            <a:r>
              <a:rPr lang="en-US"/>
              <a:t>Add list here</a:t>
            </a:r>
          </a:p>
          <a:p>
            <a:pPr lvl="0"/>
            <a:r>
              <a:rPr lang="en-US"/>
              <a:t>Add list here</a:t>
            </a:r>
          </a:p>
          <a:p>
            <a:pPr lvl="0"/>
            <a:r>
              <a:rPr lang="en-US"/>
              <a:t>Add list here</a:t>
            </a:r>
          </a:p>
        </p:txBody>
      </p:sp>
      <p:pic>
        <p:nvPicPr>
          <p:cNvPr id="11" name="Picture 10" descr="Logo&#10;&#10;Description automatically generated">
            <a:extLst>
              <a:ext uri="{FF2B5EF4-FFF2-40B4-BE49-F238E27FC236}">
                <a16:creationId xmlns:a16="http://schemas.microsoft.com/office/drawing/2014/main" id="{73A67D49-EA24-A349-BFBC-14961A3EB378}"/>
              </a:ext>
            </a:extLst>
          </p:cNvPr>
          <p:cNvPicPr>
            <a:picLocks noChangeAspect="1"/>
          </p:cNvPicPr>
          <p:nvPr userDrawn="1"/>
        </p:nvPicPr>
        <p:blipFill>
          <a:blip r:embed="rId2"/>
          <a:stretch>
            <a:fillRect/>
          </a:stretch>
        </p:blipFill>
        <p:spPr>
          <a:xfrm>
            <a:off x="154681" y="6363913"/>
            <a:ext cx="831279" cy="467594"/>
          </a:xfrm>
          <a:prstGeom prst="rect">
            <a:avLst/>
          </a:prstGeom>
        </p:spPr>
      </p:pic>
    </p:spTree>
    <p:extLst>
      <p:ext uri="{BB962C8B-B14F-4D97-AF65-F5344CB8AC3E}">
        <p14:creationId xmlns:p14="http://schemas.microsoft.com/office/powerpoint/2010/main" val="1325062491"/>
      </p:ext>
    </p:extLst>
  </p:cSld>
  <p:clrMapOvr>
    <a:masterClrMapping/>
  </p:clrMapOvr>
  <p:extLst>
    <p:ext uri="{DCECCB84-F9BA-43D5-87BE-67443E8EF086}">
      <p15:sldGuideLst xmlns:p15="http://schemas.microsoft.com/office/powerpoint/2012/main">
        <p15:guide id="1" orient="horz" pos="72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 Two Columns">
    <p:bg>
      <p:bgPr>
        <a:solidFill>
          <a:schemeClr val="bg2"/>
        </a:solidFill>
        <a:effectLst/>
      </p:bgPr>
    </p:bg>
    <p:spTree>
      <p:nvGrpSpPr>
        <p:cNvPr id="1" name=""/>
        <p:cNvGrpSpPr/>
        <p:nvPr/>
      </p:nvGrpSpPr>
      <p:grpSpPr>
        <a:xfrm>
          <a:off x="0" y="0"/>
          <a:ext cx="0" cy="0"/>
          <a:chOff x="0" y="0"/>
          <a:chExt cx="0" cy="0"/>
        </a:xfrm>
      </p:grpSpPr>
      <p:sp>
        <p:nvSpPr>
          <p:cNvPr id="25" name="Text Placeholder 24">
            <a:extLst>
              <a:ext uri="{FF2B5EF4-FFF2-40B4-BE49-F238E27FC236}">
                <a16:creationId xmlns:a16="http://schemas.microsoft.com/office/drawing/2014/main" id="{173F132F-CB7E-FA4D-8ED3-EAEE05A62B9A}"/>
              </a:ext>
            </a:extLst>
          </p:cNvPr>
          <p:cNvSpPr>
            <a:spLocks noGrp="1"/>
          </p:cNvSpPr>
          <p:nvPr>
            <p:ph type="body" sz="quarter" idx="21" hasCustomPrompt="1"/>
          </p:nvPr>
        </p:nvSpPr>
        <p:spPr>
          <a:xfrm>
            <a:off x="190500" y="182563"/>
            <a:ext cx="4046538" cy="285750"/>
          </a:xfrm>
        </p:spPr>
        <p:txBody>
          <a:bodyPr lIns="0" tIns="0" rIns="0" bIns="0">
            <a:noAutofit/>
          </a:bodyPr>
          <a:lstStyle>
            <a:lvl1pPr marL="0" indent="0">
              <a:buNone/>
              <a:defRPr sz="2000">
                <a:solidFill>
                  <a:schemeClr val="bg1"/>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title</a:t>
            </a:r>
          </a:p>
        </p:txBody>
      </p:sp>
      <p:sp>
        <p:nvSpPr>
          <p:cNvPr id="26" name="Text Placeholder 24">
            <a:extLst>
              <a:ext uri="{FF2B5EF4-FFF2-40B4-BE49-F238E27FC236}">
                <a16:creationId xmlns:a16="http://schemas.microsoft.com/office/drawing/2014/main" id="{581B4F14-1CA5-9043-89C7-3310FBC77E03}"/>
              </a:ext>
            </a:extLst>
          </p:cNvPr>
          <p:cNvSpPr>
            <a:spLocks noGrp="1"/>
          </p:cNvSpPr>
          <p:nvPr>
            <p:ph type="body" sz="quarter" idx="22" hasCustomPrompt="1"/>
          </p:nvPr>
        </p:nvSpPr>
        <p:spPr>
          <a:xfrm>
            <a:off x="190500" y="457554"/>
            <a:ext cx="4046538" cy="285750"/>
          </a:xfrm>
        </p:spPr>
        <p:txBody>
          <a:bodyPr lIns="0" tIns="0" rIns="0" bIns="0">
            <a:noAutofit/>
          </a:bodyPr>
          <a:lstStyle>
            <a:lvl1pPr marL="0" indent="0">
              <a:buNone/>
              <a:defRPr sz="2000">
                <a:solidFill>
                  <a:schemeClr val="accent3"/>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Heading</a:t>
            </a:r>
          </a:p>
        </p:txBody>
      </p:sp>
      <p:sp>
        <p:nvSpPr>
          <p:cNvPr id="7" name="Slide Number Placeholder 5">
            <a:extLst>
              <a:ext uri="{FF2B5EF4-FFF2-40B4-BE49-F238E27FC236}">
                <a16:creationId xmlns:a16="http://schemas.microsoft.com/office/drawing/2014/main" id="{E489DAC4-9EDB-B94E-A01F-D6178D491AE2}"/>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bg1"/>
                </a:solidFill>
              </a:defRPr>
            </a:lvl1pPr>
          </a:lstStyle>
          <a:p>
            <a:fld id="{BB55D76A-9B6E-CD41-ABBE-F6C938295BAD}" type="slidenum">
              <a:rPr lang="en-US" smtClean="0"/>
              <a:pPr/>
              <a:t>‹#›</a:t>
            </a:fld>
            <a:endParaRPr lang="en-US"/>
          </a:p>
        </p:txBody>
      </p:sp>
      <p:sp>
        <p:nvSpPr>
          <p:cNvPr id="8" name="Text Placeholder 3">
            <a:extLst>
              <a:ext uri="{FF2B5EF4-FFF2-40B4-BE49-F238E27FC236}">
                <a16:creationId xmlns:a16="http://schemas.microsoft.com/office/drawing/2014/main" id="{7B29B049-BD15-824A-8DF3-3FD5C424B449}"/>
              </a:ext>
            </a:extLst>
          </p:cNvPr>
          <p:cNvSpPr>
            <a:spLocks noGrp="1"/>
          </p:cNvSpPr>
          <p:nvPr>
            <p:ph type="body" sz="quarter" idx="14" hasCustomPrompt="1"/>
          </p:nvPr>
        </p:nvSpPr>
        <p:spPr>
          <a:xfrm>
            <a:off x="6096000" y="6534316"/>
            <a:ext cx="1219200" cy="134059"/>
          </a:xfrm>
        </p:spPr>
        <p:txBody>
          <a:bodyPr lIns="0" tIns="0" rIns="0" bIns="0">
            <a:noAutofit/>
          </a:bodyPr>
          <a:lstStyle>
            <a:lvl1pPr marL="0" indent="0" algn="r">
              <a:buNone/>
              <a:defRPr sz="900">
                <a:solidFill>
                  <a:schemeClr val="bg1"/>
                </a:solidFill>
              </a:defRPr>
            </a:lvl1pPr>
            <a:lvl2pPr marL="457200" indent="0">
              <a:buFont typeface="Arial" panose="020B0604020202020204" pitchFamily="34" charset="0"/>
              <a:buNone/>
              <a:defRPr/>
            </a:lvl2pPr>
          </a:lstStyle>
          <a:p>
            <a:pPr lvl="0"/>
            <a:r>
              <a:rPr lang="en-US"/>
              <a:t>04.08.21</a:t>
            </a:r>
          </a:p>
        </p:txBody>
      </p:sp>
      <p:sp>
        <p:nvSpPr>
          <p:cNvPr id="9" name="Text Placeholder 4">
            <a:extLst>
              <a:ext uri="{FF2B5EF4-FFF2-40B4-BE49-F238E27FC236}">
                <a16:creationId xmlns:a16="http://schemas.microsoft.com/office/drawing/2014/main" id="{4D48C5E5-34ED-B246-8FE3-9A0EB5DFCD4F}"/>
              </a:ext>
            </a:extLst>
          </p:cNvPr>
          <p:cNvSpPr>
            <a:spLocks noGrp="1"/>
          </p:cNvSpPr>
          <p:nvPr>
            <p:ph type="body" sz="quarter" idx="16" hasCustomPrompt="1"/>
          </p:nvPr>
        </p:nvSpPr>
        <p:spPr>
          <a:xfrm>
            <a:off x="190501" y="1142999"/>
            <a:ext cx="4991099" cy="2552693"/>
          </a:xfrm>
        </p:spPr>
        <p:txBody>
          <a:bodyPr lIns="0" tIns="0" rIns="0" bIns="0">
            <a:noAutofit/>
          </a:bodyPr>
          <a:lstStyle>
            <a:lvl1pPr marL="0" indent="0">
              <a:buNone/>
              <a:defRPr sz="3200">
                <a:solidFill>
                  <a:schemeClr val="bg1"/>
                </a:solidFill>
              </a:defRPr>
            </a:lvl1pPr>
          </a:lstStyle>
          <a:p>
            <a:pPr lvl="0"/>
            <a:r>
              <a:rPr lang="en-US"/>
              <a:t>Add body text here–Lorem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10" name="Text Placeholder 4">
            <a:extLst>
              <a:ext uri="{FF2B5EF4-FFF2-40B4-BE49-F238E27FC236}">
                <a16:creationId xmlns:a16="http://schemas.microsoft.com/office/drawing/2014/main" id="{260120B5-917A-F14D-9BBD-5D0B8A74B42A}"/>
              </a:ext>
            </a:extLst>
          </p:cNvPr>
          <p:cNvSpPr>
            <a:spLocks noGrp="1"/>
          </p:cNvSpPr>
          <p:nvPr>
            <p:ph type="body" sz="quarter" idx="23" hasCustomPrompt="1"/>
          </p:nvPr>
        </p:nvSpPr>
        <p:spPr>
          <a:xfrm>
            <a:off x="6096000" y="1158901"/>
            <a:ext cx="5476875" cy="4822793"/>
          </a:xfrm>
        </p:spPr>
        <p:txBody>
          <a:bodyPr lIns="0" tIns="0" rIns="0" bIns="0">
            <a:noAutofit/>
          </a:bodyPr>
          <a:lstStyle>
            <a:lvl1pPr marL="0" indent="0">
              <a:lnSpc>
                <a:spcPct val="100000"/>
              </a:lnSpc>
              <a:buNone/>
              <a:defRPr sz="2000">
                <a:solidFill>
                  <a:schemeClr val="bg1"/>
                </a:solidFill>
              </a:defRPr>
            </a:lvl1pPr>
          </a:lstStyle>
          <a:p>
            <a:pPr marL="0" indent="0">
              <a:lnSpc>
                <a:spcPct val="100000"/>
              </a:lnSpc>
              <a:buNone/>
            </a:pPr>
            <a:r>
              <a:rPr lang="en-US" sz="2000">
                <a:solidFill>
                  <a:schemeClr val="bg1"/>
                </a:solidFill>
                <a:latin typeface="Arial" panose="020B0604020202020204" pitchFamily="34" charset="0"/>
              </a:rPr>
              <a:t>Add text—lorem ipsum dolor sit </a:t>
            </a:r>
            <a:r>
              <a:rPr lang="en-US" sz="2000" err="1">
                <a:solidFill>
                  <a:schemeClr val="bg1"/>
                </a:solidFill>
                <a:latin typeface="Arial" panose="020B0604020202020204" pitchFamily="34" charset="0"/>
              </a:rPr>
              <a:t>amet</a:t>
            </a:r>
            <a:r>
              <a:rPr lang="en-US" sz="2000">
                <a:solidFill>
                  <a:schemeClr val="bg1"/>
                </a:solidFill>
                <a:latin typeface="Arial" panose="020B0604020202020204" pitchFamily="34" charset="0"/>
              </a:rPr>
              <a:t>, </a:t>
            </a:r>
            <a:r>
              <a:rPr lang="en-US" sz="2000" err="1">
                <a:solidFill>
                  <a:schemeClr val="bg1"/>
                </a:solidFill>
                <a:latin typeface="Arial" panose="020B0604020202020204" pitchFamily="34" charset="0"/>
              </a:rPr>
              <a:t>consectetur</a:t>
            </a:r>
            <a:r>
              <a:rPr lang="en-US" sz="2000">
                <a:solidFill>
                  <a:schemeClr val="bg1"/>
                </a:solidFill>
                <a:latin typeface="Arial" panose="020B0604020202020204" pitchFamily="34" charset="0"/>
              </a:rPr>
              <a:t> </a:t>
            </a:r>
            <a:r>
              <a:rPr lang="en-US" sz="2000" err="1">
                <a:solidFill>
                  <a:schemeClr val="bg1"/>
                </a:solidFill>
                <a:latin typeface="Arial" panose="020B0604020202020204" pitchFamily="34" charset="0"/>
              </a:rPr>
              <a:t>adipiscing</a:t>
            </a:r>
            <a:r>
              <a:rPr lang="en-US" sz="2000">
                <a:solidFill>
                  <a:schemeClr val="bg1"/>
                </a:solidFill>
                <a:latin typeface="Arial" panose="020B0604020202020204" pitchFamily="34" charset="0"/>
              </a:rPr>
              <a:t> </a:t>
            </a:r>
            <a:r>
              <a:rPr lang="en-US" sz="2000" err="1">
                <a:solidFill>
                  <a:schemeClr val="bg1"/>
                </a:solidFill>
                <a:latin typeface="Arial" panose="020B0604020202020204" pitchFamily="34" charset="0"/>
              </a:rPr>
              <a:t>elit</a:t>
            </a:r>
            <a:r>
              <a:rPr lang="en-US" sz="2000">
                <a:solidFill>
                  <a:schemeClr val="bg1"/>
                </a:solidFill>
                <a:latin typeface="Arial" panose="020B0604020202020204" pitchFamily="34" charset="0"/>
              </a:rPr>
              <a:t>, sed do </a:t>
            </a:r>
            <a:r>
              <a:rPr lang="en-US" sz="2000" err="1">
                <a:solidFill>
                  <a:schemeClr val="bg1"/>
                </a:solidFill>
                <a:latin typeface="Arial" panose="020B0604020202020204" pitchFamily="34" charset="0"/>
              </a:rPr>
              <a:t>eiusmod</a:t>
            </a:r>
            <a:r>
              <a:rPr lang="en-US" sz="2000">
                <a:solidFill>
                  <a:schemeClr val="bg1"/>
                </a:solidFill>
                <a:latin typeface="Arial" panose="020B0604020202020204" pitchFamily="34" charset="0"/>
              </a:rPr>
              <a:t> </a:t>
            </a:r>
            <a:r>
              <a:rPr lang="en-US" sz="2000" err="1">
                <a:solidFill>
                  <a:schemeClr val="bg1"/>
                </a:solidFill>
                <a:latin typeface="Arial" panose="020B0604020202020204" pitchFamily="34" charset="0"/>
              </a:rPr>
              <a:t>tempor</a:t>
            </a:r>
            <a:r>
              <a:rPr lang="en-US" sz="2000">
                <a:solidFill>
                  <a:schemeClr val="bg1"/>
                </a:solidFill>
                <a:latin typeface="Arial" panose="020B0604020202020204" pitchFamily="34" charset="0"/>
              </a:rPr>
              <a:t> </a:t>
            </a:r>
            <a:r>
              <a:rPr lang="en-US" sz="2000" err="1">
                <a:solidFill>
                  <a:schemeClr val="bg1"/>
                </a:solidFill>
                <a:latin typeface="Arial" panose="020B0604020202020204" pitchFamily="34" charset="0"/>
              </a:rPr>
              <a:t>incididunt</a:t>
            </a:r>
            <a:r>
              <a:rPr lang="en-US" sz="2000">
                <a:solidFill>
                  <a:schemeClr val="bg1"/>
                </a:solidFill>
                <a:latin typeface="Arial" panose="020B0604020202020204" pitchFamily="34" charset="0"/>
              </a:rPr>
              <a:t> </a:t>
            </a:r>
            <a:r>
              <a:rPr lang="en-US" sz="2000" err="1">
                <a:solidFill>
                  <a:schemeClr val="bg1"/>
                </a:solidFill>
                <a:latin typeface="Arial" panose="020B0604020202020204" pitchFamily="34" charset="0"/>
              </a:rPr>
              <a:t>ut</a:t>
            </a:r>
            <a:r>
              <a:rPr lang="en-US" sz="2000">
                <a:solidFill>
                  <a:schemeClr val="bg1"/>
                </a:solidFill>
                <a:latin typeface="Arial" panose="020B0604020202020204" pitchFamily="34" charset="0"/>
              </a:rPr>
              <a:t> </a:t>
            </a:r>
            <a:r>
              <a:rPr lang="en-US" sz="2000" err="1">
                <a:solidFill>
                  <a:schemeClr val="bg1"/>
                </a:solidFill>
                <a:latin typeface="Arial" panose="020B0604020202020204" pitchFamily="34" charset="0"/>
              </a:rPr>
              <a:t>labore</a:t>
            </a:r>
            <a:r>
              <a:rPr lang="en-US" sz="2000">
                <a:solidFill>
                  <a:schemeClr val="bg1"/>
                </a:solidFill>
                <a:latin typeface="Arial" panose="020B0604020202020204" pitchFamily="34" charset="0"/>
              </a:rPr>
              <a:t> et dolore magna </a:t>
            </a:r>
            <a:r>
              <a:rPr lang="en-US" sz="2000" err="1">
                <a:solidFill>
                  <a:schemeClr val="bg1"/>
                </a:solidFill>
                <a:latin typeface="Arial" panose="020B0604020202020204" pitchFamily="34" charset="0"/>
              </a:rPr>
              <a:t>aliqua</a:t>
            </a:r>
            <a:r>
              <a:rPr lang="en-US" sz="2000">
                <a:solidFill>
                  <a:schemeClr val="bg1"/>
                </a:solidFill>
                <a:latin typeface="Arial" panose="020B0604020202020204" pitchFamily="34" charset="0"/>
              </a:rPr>
              <a:t>. Felis </a:t>
            </a:r>
            <a:r>
              <a:rPr lang="en-US" sz="2000" err="1">
                <a:solidFill>
                  <a:schemeClr val="bg1"/>
                </a:solidFill>
                <a:latin typeface="Arial" panose="020B0604020202020204" pitchFamily="34" charset="0"/>
              </a:rPr>
              <a:t>imperdiet</a:t>
            </a:r>
            <a:r>
              <a:rPr lang="en-US" sz="2000">
                <a:solidFill>
                  <a:schemeClr val="bg1"/>
                </a:solidFill>
                <a:latin typeface="Arial" panose="020B0604020202020204" pitchFamily="34" charset="0"/>
              </a:rPr>
              <a:t> </a:t>
            </a:r>
            <a:r>
              <a:rPr lang="en-US" sz="2000" err="1">
                <a:solidFill>
                  <a:schemeClr val="bg1"/>
                </a:solidFill>
                <a:latin typeface="Arial" panose="020B0604020202020204" pitchFamily="34" charset="0"/>
              </a:rPr>
              <a:t>proin</a:t>
            </a:r>
            <a:r>
              <a:rPr lang="en-US" sz="2000">
                <a:solidFill>
                  <a:schemeClr val="bg1"/>
                </a:solidFill>
                <a:latin typeface="Arial" panose="020B0604020202020204" pitchFamily="34" charset="0"/>
              </a:rPr>
              <a:t> fermentum </a:t>
            </a:r>
            <a:r>
              <a:rPr lang="en-US" sz="2000" err="1">
                <a:solidFill>
                  <a:schemeClr val="bg1"/>
                </a:solidFill>
                <a:latin typeface="Arial" panose="020B0604020202020204" pitchFamily="34" charset="0"/>
              </a:rPr>
              <a:t>leo</a:t>
            </a:r>
            <a:r>
              <a:rPr lang="en-US" sz="2000">
                <a:solidFill>
                  <a:schemeClr val="bg1"/>
                </a:solidFill>
                <a:latin typeface="Arial" panose="020B0604020202020204" pitchFamily="34" charset="0"/>
              </a:rPr>
              <a:t> vel </a:t>
            </a:r>
            <a:r>
              <a:rPr lang="en-US" sz="2000" err="1">
                <a:solidFill>
                  <a:schemeClr val="bg1"/>
                </a:solidFill>
                <a:latin typeface="Arial" panose="020B0604020202020204" pitchFamily="34" charset="0"/>
              </a:rPr>
              <a:t>orci</a:t>
            </a:r>
            <a:r>
              <a:rPr lang="en-US" sz="2000">
                <a:solidFill>
                  <a:schemeClr val="bg1"/>
                </a:solidFill>
                <a:latin typeface="Arial" panose="020B0604020202020204" pitchFamily="34" charset="0"/>
              </a:rPr>
              <a:t> porta non. </a:t>
            </a:r>
            <a:r>
              <a:rPr lang="en-US" sz="2000" err="1">
                <a:solidFill>
                  <a:schemeClr val="bg1"/>
                </a:solidFill>
                <a:latin typeface="Arial" panose="020B0604020202020204" pitchFamily="34" charset="0"/>
              </a:rPr>
              <a:t>Dictumst</a:t>
            </a:r>
            <a:r>
              <a:rPr lang="en-US" sz="2000">
                <a:solidFill>
                  <a:schemeClr val="bg1"/>
                </a:solidFill>
                <a:latin typeface="Arial" panose="020B0604020202020204" pitchFamily="34" charset="0"/>
              </a:rPr>
              <a:t> </a:t>
            </a:r>
            <a:r>
              <a:rPr lang="en-US" sz="2000" err="1">
                <a:solidFill>
                  <a:schemeClr val="bg1"/>
                </a:solidFill>
                <a:latin typeface="Arial" panose="020B0604020202020204" pitchFamily="34" charset="0"/>
              </a:rPr>
              <a:t>quisque</a:t>
            </a:r>
            <a:r>
              <a:rPr lang="en-US" sz="2000">
                <a:solidFill>
                  <a:schemeClr val="bg1"/>
                </a:solidFill>
                <a:latin typeface="Arial" panose="020B0604020202020204" pitchFamily="34" charset="0"/>
              </a:rPr>
              <a:t> </a:t>
            </a:r>
            <a:r>
              <a:rPr lang="en-US" sz="2000" err="1">
                <a:solidFill>
                  <a:schemeClr val="bg1"/>
                </a:solidFill>
                <a:latin typeface="Arial" panose="020B0604020202020204" pitchFamily="34" charset="0"/>
              </a:rPr>
              <a:t>sagittis</a:t>
            </a:r>
            <a:r>
              <a:rPr lang="en-US" sz="2000">
                <a:solidFill>
                  <a:schemeClr val="bg1"/>
                </a:solidFill>
                <a:latin typeface="Arial" panose="020B0604020202020204" pitchFamily="34" charset="0"/>
              </a:rPr>
              <a:t> </a:t>
            </a:r>
            <a:r>
              <a:rPr lang="en-US" sz="2000" err="1">
                <a:solidFill>
                  <a:schemeClr val="bg1"/>
                </a:solidFill>
                <a:latin typeface="Arial" panose="020B0604020202020204" pitchFamily="34" charset="0"/>
              </a:rPr>
              <a:t>purus</a:t>
            </a:r>
            <a:r>
              <a:rPr lang="en-US" sz="2000">
                <a:solidFill>
                  <a:schemeClr val="bg1"/>
                </a:solidFill>
                <a:latin typeface="Arial" panose="020B0604020202020204" pitchFamily="34" charset="0"/>
              </a:rPr>
              <a:t> sit  </a:t>
            </a:r>
            <a:r>
              <a:rPr lang="en-US" sz="2000" err="1">
                <a:solidFill>
                  <a:schemeClr val="bg1"/>
                </a:solidFill>
                <a:latin typeface="Arial" panose="020B0604020202020204" pitchFamily="34" charset="0"/>
              </a:rPr>
              <a:t>amet</a:t>
            </a:r>
            <a:r>
              <a:rPr lang="en-US" sz="2000">
                <a:solidFill>
                  <a:schemeClr val="bg1"/>
                </a:solidFill>
                <a:latin typeface="Arial" panose="020B0604020202020204" pitchFamily="34" charset="0"/>
              </a:rPr>
              <a:t> </a:t>
            </a:r>
            <a:r>
              <a:rPr lang="en-US" sz="2000" err="1">
                <a:solidFill>
                  <a:schemeClr val="bg1"/>
                </a:solidFill>
                <a:latin typeface="Arial" panose="020B0604020202020204" pitchFamily="34" charset="0"/>
              </a:rPr>
              <a:t>volutpat</a:t>
            </a:r>
            <a:r>
              <a:rPr lang="en-US" sz="2000">
                <a:solidFill>
                  <a:schemeClr val="bg1"/>
                </a:solidFill>
                <a:latin typeface="Arial" panose="020B0604020202020204" pitchFamily="34" charset="0"/>
              </a:rPr>
              <a:t>.</a:t>
            </a:r>
          </a:p>
        </p:txBody>
      </p:sp>
      <p:cxnSp>
        <p:nvCxnSpPr>
          <p:cNvPr id="11" name="Straight Connector 10">
            <a:extLst>
              <a:ext uri="{FF2B5EF4-FFF2-40B4-BE49-F238E27FC236}">
                <a16:creationId xmlns:a16="http://schemas.microsoft.com/office/drawing/2014/main" id="{FC470976-FFAD-FF4D-88C0-372D1E35504C}"/>
              </a:ext>
            </a:extLst>
          </p:cNvPr>
          <p:cNvCxnSpPr>
            <a:cxnSpLocks/>
          </p:cNvCxnSpPr>
          <p:nvPr userDrawn="1"/>
        </p:nvCxnSpPr>
        <p:spPr>
          <a:xfrm>
            <a:off x="6096000" y="1141947"/>
            <a:ext cx="4563627" cy="0"/>
          </a:xfrm>
          <a:prstGeom prst="line">
            <a:avLst/>
          </a:prstGeom>
          <a:ln>
            <a:solidFill>
              <a:schemeClr val="accent3"/>
            </a:solidFill>
          </a:ln>
        </p:spPr>
        <p:style>
          <a:lnRef idx="1">
            <a:schemeClr val="accent3"/>
          </a:lnRef>
          <a:fillRef idx="0">
            <a:schemeClr val="accent3"/>
          </a:fillRef>
          <a:effectRef idx="0">
            <a:schemeClr val="accent3"/>
          </a:effectRef>
          <a:fontRef idx="minor">
            <a:schemeClr val="tx1"/>
          </a:fontRef>
        </p:style>
      </p:cxnSp>
      <p:pic>
        <p:nvPicPr>
          <p:cNvPr id="14" name="Picture 13" descr="Logo&#10;&#10;Description automatically generated">
            <a:extLst>
              <a:ext uri="{FF2B5EF4-FFF2-40B4-BE49-F238E27FC236}">
                <a16:creationId xmlns:a16="http://schemas.microsoft.com/office/drawing/2014/main" id="{AD846082-7EE9-D140-96B9-EA3C2F4A8FA3}"/>
              </a:ext>
            </a:extLst>
          </p:cNvPr>
          <p:cNvPicPr>
            <a:picLocks noChangeAspect="1"/>
          </p:cNvPicPr>
          <p:nvPr userDrawn="1"/>
        </p:nvPicPr>
        <p:blipFill>
          <a:blip r:embed="rId2"/>
          <a:stretch>
            <a:fillRect/>
          </a:stretch>
        </p:blipFill>
        <p:spPr>
          <a:xfrm>
            <a:off x="154681" y="6363913"/>
            <a:ext cx="831279" cy="467594"/>
          </a:xfrm>
          <a:prstGeom prst="rect">
            <a:avLst/>
          </a:prstGeom>
        </p:spPr>
      </p:pic>
    </p:spTree>
    <p:extLst>
      <p:ext uri="{BB962C8B-B14F-4D97-AF65-F5344CB8AC3E}">
        <p14:creationId xmlns:p14="http://schemas.microsoft.com/office/powerpoint/2010/main" val="1473197789"/>
      </p:ext>
    </p:extLst>
  </p:cSld>
  <p:clrMapOvr>
    <a:masterClrMapping/>
  </p:clrMapOvr>
  <p:extLst>
    <p:ext uri="{DCECCB84-F9BA-43D5-87BE-67443E8EF086}">
      <p15:sldGuideLst xmlns:p15="http://schemas.microsoft.com/office/powerpoint/2012/main">
        <p15:guide id="1" orient="horz" pos="720">
          <p15:clr>
            <a:srgbClr val="FBAE40"/>
          </p15:clr>
        </p15:guide>
        <p15:guide id="2" pos="3264">
          <p15:clr>
            <a:srgbClr val="FBAE40"/>
          </p15:clr>
        </p15:guide>
        <p15:guide id="3" pos="729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 W Quote and Sections">
    <p:bg>
      <p:bgPr>
        <a:solidFill>
          <a:schemeClr val="bg2"/>
        </a:solidFill>
        <a:effectLst/>
      </p:bgPr>
    </p:bg>
    <p:spTree>
      <p:nvGrpSpPr>
        <p:cNvPr id="1" name=""/>
        <p:cNvGrpSpPr/>
        <p:nvPr/>
      </p:nvGrpSpPr>
      <p:grpSpPr>
        <a:xfrm>
          <a:off x="0" y="0"/>
          <a:ext cx="0" cy="0"/>
          <a:chOff x="0" y="0"/>
          <a:chExt cx="0" cy="0"/>
        </a:xfrm>
      </p:grpSpPr>
      <p:sp>
        <p:nvSpPr>
          <p:cNvPr id="25" name="Text Placeholder 24">
            <a:extLst>
              <a:ext uri="{FF2B5EF4-FFF2-40B4-BE49-F238E27FC236}">
                <a16:creationId xmlns:a16="http://schemas.microsoft.com/office/drawing/2014/main" id="{173F132F-CB7E-FA4D-8ED3-EAEE05A62B9A}"/>
              </a:ext>
            </a:extLst>
          </p:cNvPr>
          <p:cNvSpPr>
            <a:spLocks noGrp="1"/>
          </p:cNvSpPr>
          <p:nvPr>
            <p:ph type="body" sz="quarter" idx="21" hasCustomPrompt="1"/>
          </p:nvPr>
        </p:nvSpPr>
        <p:spPr>
          <a:xfrm>
            <a:off x="190500" y="182563"/>
            <a:ext cx="4046538" cy="285750"/>
          </a:xfrm>
        </p:spPr>
        <p:txBody>
          <a:bodyPr lIns="0" tIns="0" rIns="0" bIns="0">
            <a:noAutofit/>
          </a:bodyPr>
          <a:lstStyle>
            <a:lvl1pPr marL="0" indent="0">
              <a:buNone/>
              <a:defRPr sz="2000">
                <a:solidFill>
                  <a:schemeClr val="bg1"/>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title</a:t>
            </a:r>
          </a:p>
        </p:txBody>
      </p:sp>
      <p:sp>
        <p:nvSpPr>
          <p:cNvPr id="26" name="Text Placeholder 24">
            <a:extLst>
              <a:ext uri="{FF2B5EF4-FFF2-40B4-BE49-F238E27FC236}">
                <a16:creationId xmlns:a16="http://schemas.microsoft.com/office/drawing/2014/main" id="{581B4F14-1CA5-9043-89C7-3310FBC77E03}"/>
              </a:ext>
            </a:extLst>
          </p:cNvPr>
          <p:cNvSpPr>
            <a:spLocks noGrp="1"/>
          </p:cNvSpPr>
          <p:nvPr>
            <p:ph type="body" sz="quarter" idx="22" hasCustomPrompt="1"/>
          </p:nvPr>
        </p:nvSpPr>
        <p:spPr>
          <a:xfrm>
            <a:off x="190500" y="457554"/>
            <a:ext cx="4046538" cy="285750"/>
          </a:xfrm>
        </p:spPr>
        <p:txBody>
          <a:bodyPr lIns="0" tIns="0" rIns="0" bIns="0">
            <a:noAutofit/>
          </a:bodyPr>
          <a:lstStyle>
            <a:lvl1pPr marL="0" indent="0">
              <a:buNone/>
              <a:defRPr sz="2000">
                <a:solidFill>
                  <a:schemeClr val="accent3"/>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Heading</a:t>
            </a:r>
          </a:p>
        </p:txBody>
      </p:sp>
      <p:sp>
        <p:nvSpPr>
          <p:cNvPr id="7" name="Slide Number Placeholder 5">
            <a:extLst>
              <a:ext uri="{FF2B5EF4-FFF2-40B4-BE49-F238E27FC236}">
                <a16:creationId xmlns:a16="http://schemas.microsoft.com/office/drawing/2014/main" id="{E489DAC4-9EDB-B94E-A01F-D6178D491AE2}"/>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bg1"/>
                </a:solidFill>
              </a:defRPr>
            </a:lvl1pPr>
          </a:lstStyle>
          <a:p>
            <a:fld id="{BB55D76A-9B6E-CD41-ABBE-F6C938295BAD}" type="slidenum">
              <a:rPr lang="en-US" smtClean="0"/>
              <a:pPr/>
              <a:t>‹#›</a:t>
            </a:fld>
            <a:endParaRPr lang="en-US"/>
          </a:p>
        </p:txBody>
      </p:sp>
      <p:sp>
        <p:nvSpPr>
          <p:cNvPr id="8" name="Text Placeholder 3">
            <a:extLst>
              <a:ext uri="{FF2B5EF4-FFF2-40B4-BE49-F238E27FC236}">
                <a16:creationId xmlns:a16="http://schemas.microsoft.com/office/drawing/2014/main" id="{7B29B049-BD15-824A-8DF3-3FD5C424B449}"/>
              </a:ext>
            </a:extLst>
          </p:cNvPr>
          <p:cNvSpPr>
            <a:spLocks noGrp="1"/>
          </p:cNvSpPr>
          <p:nvPr>
            <p:ph type="body" sz="quarter" idx="14" hasCustomPrompt="1"/>
          </p:nvPr>
        </p:nvSpPr>
        <p:spPr>
          <a:xfrm>
            <a:off x="6096000" y="6534316"/>
            <a:ext cx="1219200" cy="134059"/>
          </a:xfrm>
        </p:spPr>
        <p:txBody>
          <a:bodyPr lIns="0" tIns="0" rIns="0" bIns="0">
            <a:noAutofit/>
          </a:bodyPr>
          <a:lstStyle>
            <a:lvl1pPr marL="0" indent="0" algn="r">
              <a:buNone/>
              <a:defRPr sz="900">
                <a:solidFill>
                  <a:schemeClr val="bg1"/>
                </a:solidFill>
              </a:defRPr>
            </a:lvl1pPr>
            <a:lvl2pPr marL="457200" indent="0">
              <a:buFont typeface="Arial" panose="020B0604020202020204" pitchFamily="34" charset="0"/>
              <a:buNone/>
              <a:defRPr/>
            </a:lvl2pPr>
          </a:lstStyle>
          <a:p>
            <a:pPr lvl="0"/>
            <a:r>
              <a:rPr lang="en-US"/>
              <a:t>04.08.21</a:t>
            </a:r>
          </a:p>
        </p:txBody>
      </p:sp>
      <p:sp>
        <p:nvSpPr>
          <p:cNvPr id="24" name="Text Placeholder 4">
            <a:extLst>
              <a:ext uri="{FF2B5EF4-FFF2-40B4-BE49-F238E27FC236}">
                <a16:creationId xmlns:a16="http://schemas.microsoft.com/office/drawing/2014/main" id="{DEB15A68-363E-E442-BC4A-CFBD8A5D587C}"/>
              </a:ext>
            </a:extLst>
          </p:cNvPr>
          <p:cNvSpPr>
            <a:spLocks noGrp="1"/>
          </p:cNvSpPr>
          <p:nvPr>
            <p:ph type="body" sz="quarter" idx="16" hasCustomPrompt="1"/>
          </p:nvPr>
        </p:nvSpPr>
        <p:spPr>
          <a:xfrm>
            <a:off x="190500" y="1143000"/>
            <a:ext cx="4991100" cy="2089150"/>
          </a:xfrm>
        </p:spPr>
        <p:txBody>
          <a:bodyPr lIns="0" tIns="0" rIns="0" bIns="0">
            <a:noAutofit/>
          </a:bodyPr>
          <a:lstStyle>
            <a:lvl1pPr marL="0" indent="0">
              <a:buNone/>
              <a:defRPr sz="3200">
                <a:solidFill>
                  <a:schemeClr val="bg1"/>
                </a:solidFill>
              </a:defRPr>
            </a:lvl1pPr>
          </a:lstStyle>
          <a:p>
            <a:pPr lvl="0"/>
            <a:r>
              <a:rPr lang="en-US"/>
              <a:t>Add body text here–Lorem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27" name="Text Placeholder 4">
            <a:extLst>
              <a:ext uri="{FF2B5EF4-FFF2-40B4-BE49-F238E27FC236}">
                <a16:creationId xmlns:a16="http://schemas.microsoft.com/office/drawing/2014/main" id="{672D6046-4BD5-8C4A-9B3B-5F06C6EF002A}"/>
              </a:ext>
            </a:extLst>
          </p:cNvPr>
          <p:cNvSpPr>
            <a:spLocks noGrp="1"/>
          </p:cNvSpPr>
          <p:nvPr>
            <p:ph type="body" sz="quarter" idx="23" hasCustomPrompt="1"/>
          </p:nvPr>
        </p:nvSpPr>
        <p:spPr>
          <a:xfrm>
            <a:off x="6109832" y="1143000"/>
            <a:ext cx="5061752" cy="1241507"/>
          </a:xfrm>
        </p:spPr>
        <p:txBody>
          <a:bodyPr lIns="0" tIns="0" rIns="0" bIns="0">
            <a:noAutofit/>
          </a:bodyPr>
          <a:lstStyle>
            <a:lvl1pPr marL="0" indent="0">
              <a:buNone/>
              <a:defRPr sz="3200">
                <a:solidFill>
                  <a:schemeClr val="bg1"/>
                </a:solidFill>
              </a:defRPr>
            </a:lvl1pPr>
          </a:lstStyle>
          <a:p>
            <a:pPr lvl="0"/>
            <a:r>
              <a:rPr lang="en-US"/>
              <a:t>Quote–Lorem ipsum dolor sit </a:t>
            </a:r>
            <a:r>
              <a:rPr lang="en-US" err="1"/>
              <a:t>amet</a:t>
            </a:r>
            <a:endParaRPr lang="en-US"/>
          </a:p>
        </p:txBody>
      </p:sp>
      <p:sp>
        <p:nvSpPr>
          <p:cNvPr id="5" name="Text Placeholder 4">
            <a:extLst>
              <a:ext uri="{FF2B5EF4-FFF2-40B4-BE49-F238E27FC236}">
                <a16:creationId xmlns:a16="http://schemas.microsoft.com/office/drawing/2014/main" id="{1DD651C6-1E75-2541-A17C-C23BB84F50ED}"/>
              </a:ext>
            </a:extLst>
          </p:cNvPr>
          <p:cNvSpPr>
            <a:spLocks noGrp="1"/>
          </p:cNvSpPr>
          <p:nvPr>
            <p:ph type="body" sz="quarter" idx="24" hasCustomPrompt="1"/>
          </p:nvPr>
        </p:nvSpPr>
        <p:spPr>
          <a:xfrm>
            <a:off x="6096000" y="3117127"/>
            <a:ext cx="2114675" cy="987425"/>
          </a:xfrm>
        </p:spPr>
        <p:txBody>
          <a:bodyPr lIns="0" tIns="0" rIns="0" bIns="0">
            <a:noAutofit/>
          </a:bodyPr>
          <a:lstStyle>
            <a:lvl1pPr marL="0" indent="0">
              <a:buNone/>
              <a:defRPr sz="1400">
                <a:solidFill>
                  <a:schemeClr val="bg1"/>
                </a:solidFill>
              </a:defRPr>
            </a:lvl1pPr>
          </a:lstStyle>
          <a:p>
            <a:pPr lvl="0"/>
            <a:r>
              <a:rPr lang="en-US" sz="1400"/>
              <a:t>Add text-–Lorem ipsum dolor sit </a:t>
            </a:r>
            <a:r>
              <a:rPr lang="en-US" sz="1400" err="1"/>
              <a:t>amet</a:t>
            </a:r>
            <a:r>
              <a:rPr lang="en-US" sz="1400"/>
              <a:t>, </a:t>
            </a:r>
            <a:r>
              <a:rPr lang="en-US" sz="1400" err="1"/>
              <a:t>consectetur</a:t>
            </a:r>
            <a:r>
              <a:rPr lang="en-US" sz="1400"/>
              <a:t> </a:t>
            </a:r>
            <a:r>
              <a:rPr lang="en-US" sz="1400" err="1"/>
              <a:t>adipiscing</a:t>
            </a:r>
            <a:r>
              <a:rPr lang="en-US" sz="1400"/>
              <a:t> </a:t>
            </a:r>
            <a:r>
              <a:rPr lang="en-US" sz="1400" err="1"/>
              <a:t>elit</a:t>
            </a:r>
            <a:r>
              <a:rPr lang="en-US" sz="1400"/>
              <a:t>, sed do </a:t>
            </a:r>
            <a:r>
              <a:rPr lang="en-US" sz="1400" err="1"/>
              <a:t>eiusmod</a:t>
            </a:r>
            <a:r>
              <a:rPr lang="en-US" sz="1400"/>
              <a:t> </a:t>
            </a:r>
            <a:r>
              <a:rPr lang="en-US" sz="1400" err="1"/>
              <a:t>tempor</a:t>
            </a:r>
            <a:r>
              <a:rPr lang="en-US" sz="1400"/>
              <a:t> </a:t>
            </a:r>
            <a:r>
              <a:rPr lang="en-US" sz="1400" err="1"/>
              <a:t>ut</a:t>
            </a:r>
            <a:r>
              <a:rPr lang="en-US" sz="1400"/>
              <a:t> </a:t>
            </a:r>
            <a:r>
              <a:rPr lang="en-US" sz="1400" err="1"/>
              <a:t>labore</a:t>
            </a:r>
            <a:r>
              <a:rPr lang="en-US" sz="1400"/>
              <a:t>.</a:t>
            </a:r>
            <a:endParaRPr lang="en-US"/>
          </a:p>
        </p:txBody>
      </p:sp>
      <p:sp>
        <p:nvSpPr>
          <p:cNvPr id="30" name="Text Placeholder 4">
            <a:extLst>
              <a:ext uri="{FF2B5EF4-FFF2-40B4-BE49-F238E27FC236}">
                <a16:creationId xmlns:a16="http://schemas.microsoft.com/office/drawing/2014/main" id="{EF70D999-88B1-6E43-A886-21853FE9212D}"/>
              </a:ext>
            </a:extLst>
          </p:cNvPr>
          <p:cNvSpPr>
            <a:spLocks noGrp="1"/>
          </p:cNvSpPr>
          <p:nvPr>
            <p:ph type="body" sz="quarter" idx="25" hasCustomPrompt="1"/>
          </p:nvPr>
        </p:nvSpPr>
        <p:spPr>
          <a:xfrm>
            <a:off x="6109832" y="4838700"/>
            <a:ext cx="2114675" cy="987425"/>
          </a:xfrm>
        </p:spPr>
        <p:txBody>
          <a:bodyPr lIns="0" tIns="0" rIns="0" bIns="0">
            <a:noAutofit/>
          </a:bodyPr>
          <a:lstStyle>
            <a:lvl1pPr marL="0" indent="0">
              <a:buNone/>
              <a:defRPr sz="1400">
                <a:solidFill>
                  <a:schemeClr val="bg1"/>
                </a:solidFill>
              </a:defRPr>
            </a:lvl1pPr>
          </a:lstStyle>
          <a:p>
            <a:pPr lvl="0"/>
            <a:r>
              <a:rPr lang="en-US" sz="1400"/>
              <a:t>Add text-–Lorem ipsum dolor sit </a:t>
            </a:r>
            <a:r>
              <a:rPr lang="en-US" sz="1400" err="1"/>
              <a:t>amet</a:t>
            </a:r>
            <a:r>
              <a:rPr lang="en-US" sz="1400"/>
              <a:t>, </a:t>
            </a:r>
            <a:r>
              <a:rPr lang="en-US" sz="1400" err="1"/>
              <a:t>consectetur</a:t>
            </a:r>
            <a:r>
              <a:rPr lang="en-US" sz="1400"/>
              <a:t> </a:t>
            </a:r>
            <a:r>
              <a:rPr lang="en-US" sz="1400" err="1"/>
              <a:t>adipiscing</a:t>
            </a:r>
            <a:r>
              <a:rPr lang="en-US" sz="1400"/>
              <a:t> </a:t>
            </a:r>
            <a:r>
              <a:rPr lang="en-US" sz="1400" err="1"/>
              <a:t>elit</a:t>
            </a:r>
            <a:r>
              <a:rPr lang="en-US" sz="1400"/>
              <a:t>, sed do </a:t>
            </a:r>
            <a:r>
              <a:rPr lang="en-US" sz="1400" err="1"/>
              <a:t>eiusmod</a:t>
            </a:r>
            <a:r>
              <a:rPr lang="en-US" sz="1400"/>
              <a:t> </a:t>
            </a:r>
            <a:r>
              <a:rPr lang="en-US" sz="1400" err="1"/>
              <a:t>tempor</a:t>
            </a:r>
            <a:r>
              <a:rPr lang="en-US" sz="1400"/>
              <a:t> </a:t>
            </a:r>
            <a:r>
              <a:rPr lang="en-US" sz="1400" err="1"/>
              <a:t>ut</a:t>
            </a:r>
            <a:r>
              <a:rPr lang="en-US" sz="1400"/>
              <a:t> </a:t>
            </a:r>
            <a:r>
              <a:rPr lang="en-US" sz="1400" err="1"/>
              <a:t>labore</a:t>
            </a:r>
            <a:r>
              <a:rPr lang="en-US" sz="1400"/>
              <a:t>.</a:t>
            </a:r>
            <a:endParaRPr lang="en-US"/>
          </a:p>
        </p:txBody>
      </p:sp>
      <p:sp>
        <p:nvSpPr>
          <p:cNvPr id="31" name="Text Placeholder 4">
            <a:extLst>
              <a:ext uri="{FF2B5EF4-FFF2-40B4-BE49-F238E27FC236}">
                <a16:creationId xmlns:a16="http://schemas.microsoft.com/office/drawing/2014/main" id="{3DC8C95E-1FEF-FA42-8BE0-F0DEDE2178D7}"/>
              </a:ext>
            </a:extLst>
          </p:cNvPr>
          <p:cNvSpPr>
            <a:spLocks noGrp="1"/>
          </p:cNvSpPr>
          <p:nvPr>
            <p:ph type="body" sz="quarter" idx="26" hasCustomPrompt="1"/>
          </p:nvPr>
        </p:nvSpPr>
        <p:spPr>
          <a:xfrm>
            <a:off x="9340401" y="3124200"/>
            <a:ext cx="2114675" cy="987425"/>
          </a:xfrm>
        </p:spPr>
        <p:txBody>
          <a:bodyPr lIns="0" tIns="0" rIns="0" bIns="0">
            <a:noAutofit/>
          </a:bodyPr>
          <a:lstStyle>
            <a:lvl1pPr marL="0" indent="0">
              <a:buNone/>
              <a:defRPr sz="1400">
                <a:solidFill>
                  <a:schemeClr val="bg1"/>
                </a:solidFill>
              </a:defRPr>
            </a:lvl1pPr>
          </a:lstStyle>
          <a:p>
            <a:pPr lvl="0"/>
            <a:r>
              <a:rPr lang="en-US" sz="1400"/>
              <a:t>Add text-–Lorem ipsum dolor sit </a:t>
            </a:r>
            <a:r>
              <a:rPr lang="en-US" sz="1400" err="1"/>
              <a:t>amet</a:t>
            </a:r>
            <a:r>
              <a:rPr lang="en-US" sz="1400"/>
              <a:t>, </a:t>
            </a:r>
            <a:r>
              <a:rPr lang="en-US" sz="1400" err="1"/>
              <a:t>consectetur</a:t>
            </a:r>
            <a:r>
              <a:rPr lang="en-US" sz="1400"/>
              <a:t> </a:t>
            </a:r>
            <a:r>
              <a:rPr lang="en-US" sz="1400" err="1"/>
              <a:t>adipiscing</a:t>
            </a:r>
            <a:r>
              <a:rPr lang="en-US" sz="1400"/>
              <a:t> </a:t>
            </a:r>
            <a:r>
              <a:rPr lang="en-US" sz="1400" err="1"/>
              <a:t>elit</a:t>
            </a:r>
            <a:r>
              <a:rPr lang="en-US" sz="1400"/>
              <a:t>, sed do </a:t>
            </a:r>
            <a:r>
              <a:rPr lang="en-US" sz="1400" err="1"/>
              <a:t>eiusmod</a:t>
            </a:r>
            <a:r>
              <a:rPr lang="en-US" sz="1400"/>
              <a:t> </a:t>
            </a:r>
            <a:r>
              <a:rPr lang="en-US" sz="1400" err="1"/>
              <a:t>tempor</a:t>
            </a:r>
            <a:r>
              <a:rPr lang="en-US" sz="1400"/>
              <a:t> </a:t>
            </a:r>
            <a:r>
              <a:rPr lang="en-US" sz="1400" err="1"/>
              <a:t>ut</a:t>
            </a:r>
            <a:r>
              <a:rPr lang="en-US" sz="1400"/>
              <a:t> </a:t>
            </a:r>
            <a:r>
              <a:rPr lang="en-US" sz="1400" err="1"/>
              <a:t>labore</a:t>
            </a:r>
            <a:r>
              <a:rPr lang="en-US" sz="1400"/>
              <a:t>.</a:t>
            </a:r>
            <a:endParaRPr lang="en-US"/>
          </a:p>
        </p:txBody>
      </p:sp>
      <p:sp>
        <p:nvSpPr>
          <p:cNvPr id="32" name="Text Placeholder 4">
            <a:extLst>
              <a:ext uri="{FF2B5EF4-FFF2-40B4-BE49-F238E27FC236}">
                <a16:creationId xmlns:a16="http://schemas.microsoft.com/office/drawing/2014/main" id="{396BB525-A7EB-3046-AE47-0324227D377A}"/>
              </a:ext>
            </a:extLst>
          </p:cNvPr>
          <p:cNvSpPr>
            <a:spLocks noGrp="1"/>
          </p:cNvSpPr>
          <p:nvPr>
            <p:ph type="body" sz="quarter" idx="27" hasCustomPrompt="1"/>
          </p:nvPr>
        </p:nvSpPr>
        <p:spPr>
          <a:xfrm>
            <a:off x="9334500" y="4851318"/>
            <a:ext cx="2114675" cy="987425"/>
          </a:xfrm>
        </p:spPr>
        <p:txBody>
          <a:bodyPr lIns="0" tIns="0" rIns="0" bIns="0">
            <a:noAutofit/>
          </a:bodyPr>
          <a:lstStyle>
            <a:lvl1pPr marL="0" indent="0">
              <a:buNone/>
              <a:defRPr sz="1400">
                <a:solidFill>
                  <a:schemeClr val="bg1"/>
                </a:solidFill>
              </a:defRPr>
            </a:lvl1pPr>
          </a:lstStyle>
          <a:p>
            <a:pPr lvl="0"/>
            <a:r>
              <a:rPr lang="en-US" sz="1400"/>
              <a:t>Add text-–Lorem ipsum dolor sit </a:t>
            </a:r>
            <a:r>
              <a:rPr lang="en-US" sz="1400" err="1"/>
              <a:t>amet</a:t>
            </a:r>
            <a:r>
              <a:rPr lang="en-US" sz="1400"/>
              <a:t>, </a:t>
            </a:r>
            <a:r>
              <a:rPr lang="en-US" sz="1400" err="1"/>
              <a:t>consectetur</a:t>
            </a:r>
            <a:r>
              <a:rPr lang="en-US" sz="1400"/>
              <a:t> </a:t>
            </a:r>
            <a:r>
              <a:rPr lang="en-US" sz="1400" err="1"/>
              <a:t>adipiscing</a:t>
            </a:r>
            <a:r>
              <a:rPr lang="en-US" sz="1400"/>
              <a:t> </a:t>
            </a:r>
            <a:r>
              <a:rPr lang="en-US" sz="1400" err="1"/>
              <a:t>elit</a:t>
            </a:r>
            <a:r>
              <a:rPr lang="en-US" sz="1400"/>
              <a:t>, sed do </a:t>
            </a:r>
            <a:r>
              <a:rPr lang="en-US" sz="1400" err="1"/>
              <a:t>eiusmod</a:t>
            </a:r>
            <a:r>
              <a:rPr lang="en-US" sz="1400"/>
              <a:t> </a:t>
            </a:r>
            <a:r>
              <a:rPr lang="en-US" sz="1400" err="1"/>
              <a:t>tempor</a:t>
            </a:r>
            <a:r>
              <a:rPr lang="en-US" sz="1400"/>
              <a:t> </a:t>
            </a:r>
            <a:r>
              <a:rPr lang="en-US" sz="1400" err="1"/>
              <a:t>ut</a:t>
            </a:r>
            <a:r>
              <a:rPr lang="en-US" sz="1400"/>
              <a:t> </a:t>
            </a:r>
            <a:r>
              <a:rPr lang="en-US" sz="1400" err="1"/>
              <a:t>labore</a:t>
            </a:r>
            <a:r>
              <a:rPr lang="en-US" sz="1400"/>
              <a:t>.</a:t>
            </a:r>
            <a:endParaRPr lang="en-US"/>
          </a:p>
        </p:txBody>
      </p:sp>
      <p:sp>
        <p:nvSpPr>
          <p:cNvPr id="34" name="Text Placeholder 4">
            <a:extLst>
              <a:ext uri="{FF2B5EF4-FFF2-40B4-BE49-F238E27FC236}">
                <a16:creationId xmlns:a16="http://schemas.microsoft.com/office/drawing/2014/main" id="{6F924156-E1B8-B14F-A963-69768B30CBE8}"/>
              </a:ext>
            </a:extLst>
          </p:cNvPr>
          <p:cNvSpPr>
            <a:spLocks noGrp="1"/>
          </p:cNvSpPr>
          <p:nvPr>
            <p:ph type="body" sz="quarter" idx="28" hasCustomPrompt="1"/>
          </p:nvPr>
        </p:nvSpPr>
        <p:spPr>
          <a:xfrm>
            <a:off x="6096000" y="2628900"/>
            <a:ext cx="2114675" cy="369471"/>
          </a:xfrm>
        </p:spPr>
        <p:txBody>
          <a:bodyPr lIns="0" tIns="0" rIns="0" bIns="0">
            <a:noAutofit/>
          </a:bodyPr>
          <a:lstStyle>
            <a:lvl1pPr marL="0" indent="0">
              <a:buNone/>
              <a:defRPr sz="1800">
                <a:solidFill>
                  <a:schemeClr val="bg1"/>
                </a:solidFill>
              </a:defRPr>
            </a:lvl1pPr>
          </a:lstStyle>
          <a:p>
            <a:pPr lvl="0"/>
            <a:r>
              <a:rPr lang="en-US"/>
              <a:t>Section</a:t>
            </a:r>
          </a:p>
        </p:txBody>
      </p:sp>
      <p:sp>
        <p:nvSpPr>
          <p:cNvPr id="35" name="Text Placeholder 4">
            <a:extLst>
              <a:ext uri="{FF2B5EF4-FFF2-40B4-BE49-F238E27FC236}">
                <a16:creationId xmlns:a16="http://schemas.microsoft.com/office/drawing/2014/main" id="{7C8248D5-28FE-934C-AB72-DC1094D972E3}"/>
              </a:ext>
            </a:extLst>
          </p:cNvPr>
          <p:cNvSpPr>
            <a:spLocks noGrp="1"/>
          </p:cNvSpPr>
          <p:nvPr>
            <p:ph type="body" sz="quarter" idx="29" hasCustomPrompt="1"/>
          </p:nvPr>
        </p:nvSpPr>
        <p:spPr>
          <a:xfrm>
            <a:off x="9334500" y="2629778"/>
            <a:ext cx="2114675" cy="369471"/>
          </a:xfrm>
        </p:spPr>
        <p:txBody>
          <a:bodyPr lIns="0" tIns="0" rIns="0" bIns="0">
            <a:noAutofit/>
          </a:bodyPr>
          <a:lstStyle>
            <a:lvl1pPr marL="0" indent="0">
              <a:buNone/>
              <a:defRPr sz="1800">
                <a:solidFill>
                  <a:schemeClr val="bg1"/>
                </a:solidFill>
              </a:defRPr>
            </a:lvl1pPr>
          </a:lstStyle>
          <a:p>
            <a:pPr lvl="0"/>
            <a:r>
              <a:rPr lang="en-US"/>
              <a:t>Section</a:t>
            </a:r>
          </a:p>
        </p:txBody>
      </p:sp>
      <p:sp>
        <p:nvSpPr>
          <p:cNvPr id="36" name="Text Placeholder 4">
            <a:extLst>
              <a:ext uri="{FF2B5EF4-FFF2-40B4-BE49-F238E27FC236}">
                <a16:creationId xmlns:a16="http://schemas.microsoft.com/office/drawing/2014/main" id="{F95519BA-330B-9E41-B885-10800C63FF47}"/>
              </a:ext>
            </a:extLst>
          </p:cNvPr>
          <p:cNvSpPr>
            <a:spLocks noGrp="1"/>
          </p:cNvSpPr>
          <p:nvPr>
            <p:ph type="body" sz="quarter" idx="30" hasCustomPrompt="1"/>
          </p:nvPr>
        </p:nvSpPr>
        <p:spPr>
          <a:xfrm>
            <a:off x="6109832" y="4381500"/>
            <a:ext cx="2114675" cy="369471"/>
          </a:xfrm>
        </p:spPr>
        <p:txBody>
          <a:bodyPr lIns="0" tIns="0" rIns="0" bIns="0">
            <a:noAutofit/>
          </a:bodyPr>
          <a:lstStyle>
            <a:lvl1pPr marL="0" indent="0">
              <a:buNone/>
              <a:defRPr sz="1800">
                <a:solidFill>
                  <a:schemeClr val="bg1"/>
                </a:solidFill>
              </a:defRPr>
            </a:lvl1pPr>
          </a:lstStyle>
          <a:p>
            <a:pPr lvl="0"/>
            <a:r>
              <a:rPr lang="en-US"/>
              <a:t>Section</a:t>
            </a:r>
          </a:p>
        </p:txBody>
      </p:sp>
      <p:sp>
        <p:nvSpPr>
          <p:cNvPr id="37" name="Text Placeholder 4">
            <a:extLst>
              <a:ext uri="{FF2B5EF4-FFF2-40B4-BE49-F238E27FC236}">
                <a16:creationId xmlns:a16="http://schemas.microsoft.com/office/drawing/2014/main" id="{EB0895CA-2CD0-584E-B737-18E1D07B65CF}"/>
              </a:ext>
            </a:extLst>
          </p:cNvPr>
          <p:cNvSpPr>
            <a:spLocks noGrp="1"/>
          </p:cNvSpPr>
          <p:nvPr>
            <p:ph type="body" sz="quarter" idx="31" hasCustomPrompt="1"/>
          </p:nvPr>
        </p:nvSpPr>
        <p:spPr>
          <a:xfrm>
            <a:off x="9334499" y="4381499"/>
            <a:ext cx="2114675" cy="369471"/>
          </a:xfrm>
        </p:spPr>
        <p:txBody>
          <a:bodyPr lIns="0" tIns="0" rIns="0" bIns="0">
            <a:noAutofit/>
          </a:bodyPr>
          <a:lstStyle>
            <a:lvl1pPr marL="0" indent="0">
              <a:buNone/>
              <a:defRPr sz="1800">
                <a:solidFill>
                  <a:schemeClr val="bg1"/>
                </a:solidFill>
              </a:defRPr>
            </a:lvl1pPr>
          </a:lstStyle>
          <a:p>
            <a:pPr lvl="0"/>
            <a:r>
              <a:rPr lang="en-US"/>
              <a:t>Section</a:t>
            </a:r>
          </a:p>
        </p:txBody>
      </p:sp>
      <p:pic>
        <p:nvPicPr>
          <p:cNvPr id="38" name="Picture 37" descr="Logo&#10;&#10;Description automatically generated">
            <a:extLst>
              <a:ext uri="{FF2B5EF4-FFF2-40B4-BE49-F238E27FC236}">
                <a16:creationId xmlns:a16="http://schemas.microsoft.com/office/drawing/2014/main" id="{CF001A70-C789-964C-BB05-3ABFAB9F6F05}"/>
              </a:ext>
            </a:extLst>
          </p:cNvPr>
          <p:cNvPicPr>
            <a:picLocks noChangeAspect="1"/>
          </p:cNvPicPr>
          <p:nvPr userDrawn="1"/>
        </p:nvPicPr>
        <p:blipFill>
          <a:blip r:embed="rId2"/>
          <a:stretch>
            <a:fillRect/>
          </a:stretch>
        </p:blipFill>
        <p:spPr>
          <a:xfrm>
            <a:off x="154681" y="6363913"/>
            <a:ext cx="831279" cy="467594"/>
          </a:xfrm>
          <a:prstGeom prst="rect">
            <a:avLst/>
          </a:prstGeom>
        </p:spPr>
      </p:pic>
    </p:spTree>
    <p:extLst>
      <p:ext uri="{BB962C8B-B14F-4D97-AF65-F5344CB8AC3E}">
        <p14:creationId xmlns:p14="http://schemas.microsoft.com/office/powerpoint/2010/main" val="1561839079"/>
      </p:ext>
    </p:extLst>
  </p:cSld>
  <p:clrMapOvr>
    <a:masterClrMapping/>
  </p:clrMapOvr>
  <p:extLst>
    <p:ext uri="{DCECCB84-F9BA-43D5-87BE-67443E8EF086}">
      <p15:sldGuideLst xmlns:p15="http://schemas.microsoft.com/office/powerpoint/2012/main">
        <p15:guide id="1" orient="horz" pos="720">
          <p15:clr>
            <a:srgbClr val="FBAE40"/>
          </p15:clr>
        </p15:guide>
        <p15:guide id="2" orient="horz" pos="1656">
          <p15:clr>
            <a:srgbClr val="FBAE40"/>
          </p15:clr>
        </p15:guide>
        <p15:guide id="3" orient="horz" pos="1968">
          <p15:clr>
            <a:srgbClr val="FBAE40"/>
          </p15:clr>
        </p15:guide>
        <p15:guide id="4" orient="horz" pos="2760">
          <p15:clr>
            <a:srgbClr val="FBAE40"/>
          </p15:clr>
        </p15:guide>
        <p15:guide id="5" orient="horz" pos="3048">
          <p15:clr>
            <a:srgbClr val="FBAE40"/>
          </p15:clr>
        </p15:guide>
        <p15:guide id="6" pos="5880">
          <p15:clr>
            <a:srgbClr val="FBAE40"/>
          </p15:clr>
        </p15:guide>
        <p15:guide id="7" pos="326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arge Body Text">
    <p:bg>
      <p:bgPr>
        <a:solidFill>
          <a:schemeClr val="tx2"/>
        </a:solidFill>
        <a:effectLst/>
      </p:bgPr>
    </p:bg>
    <p:spTree>
      <p:nvGrpSpPr>
        <p:cNvPr id="1" name=""/>
        <p:cNvGrpSpPr/>
        <p:nvPr/>
      </p:nvGrpSpPr>
      <p:grpSpPr>
        <a:xfrm>
          <a:off x="0" y="0"/>
          <a:ext cx="0" cy="0"/>
          <a:chOff x="0" y="0"/>
          <a:chExt cx="0" cy="0"/>
        </a:xfrm>
      </p:grpSpPr>
      <p:sp>
        <p:nvSpPr>
          <p:cNvPr id="11" name="Slide Number Placeholder 5">
            <a:extLst>
              <a:ext uri="{FF2B5EF4-FFF2-40B4-BE49-F238E27FC236}">
                <a16:creationId xmlns:a16="http://schemas.microsoft.com/office/drawing/2014/main" id="{FF2618E4-7F33-0547-8DC7-A468D616DB35}"/>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bg1"/>
                </a:solidFill>
              </a:defRPr>
            </a:lvl1pPr>
          </a:lstStyle>
          <a:p>
            <a:fld id="{BB55D76A-9B6E-CD41-ABBE-F6C938295BAD}" type="slidenum">
              <a:rPr lang="en-US" smtClean="0"/>
              <a:pPr/>
              <a:t>‹#›</a:t>
            </a:fld>
            <a:endParaRPr lang="en-US"/>
          </a:p>
        </p:txBody>
      </p:sp>
      <p:sp>
        <p:nvSpPr>
          <p:cNvPr id="12" name="Text Placeholder 3">
            <a:extLst>
              <a:ext uri="{FF2B5EF4-FFF2-40B4-BE49-F238E27FC236}">
                <a16:creationId xmlns:a16="http://schemas.microsoft.com/office/drawing/2014/main" id="{D84C5078-B6A8-A044-8E90-20A19F4B7D49}"/>
              </a:ext>
            </a:extLst>
          </p:cNvPr>
          <p:cNvSpPr>
            <a:spLocks noGrp="1"/>
          </p:cNvSpPr>
          <p:nvPr>
            <p:ph type="body" sz="quarter" idx="16" hasCustomPrompt="1"/>
          </p:nvPr>
        </p:nvSpPr>
        <p:spPr>
          <a:xfrm>
            <a:off x="6096000" y="6534316"/>
            <a:ext cx="1219200" cy="134059"/>
          </a:xfrm>
        </p:spPr>
        <p:txBody>
          <a:bodyPr lIns="0" tIns="0" rIns="0" bIns="0">
            <a:noAutofit/>
          </a:bodyPr>
          <a:lstStyle>
            <a:lvl1pPr marL="0" indent="0" algn="r">
              <a:buNone/>
              <a:defRPr sz="900">
                <a:solidFill>
                  <a:schemeClr val="bg1"/>
                </a:solidFill>
              </a:defRPr>
            </a:lvl1pPr>
            <a:lvl2pPr marL="457200" indent="0">
              <a:buFont typeface="Arial" panose="020B0604020202020204" pitchFamily="34" charset="0"/>
              <a:buNone/>
              <a:defRPr/>
            </a:lvl2pPr>
          </a:lstStyle>
          <a:p>
            <a:pPr lvl="0"/>
            <a:r>
              <a:rPr lang="en-US"/>
              <a:t>04.08.21</a:t>
            </a:r>
          </a:p>
        </p:txBody>
      </p:sp>
      <p:sp>
        <p:nvSpPr>
          <p:cNvPr id="13" name="Text Placeholder 24">
            <a:extLst>
              <a:ext uri="{FF2B5EF4-FFF2-40B4-BE49-F238E27FC236}">
                <a16:creationId xmlns:a16="http://schemas.microsoft.com/office/drawing/2014/main" id="{08A71E52-2C56-E643-A36D-448B62D7E6AC}"/>
              </a:ext>
            </a:extLst>
          </p:cNvPr>
          <p:cNvSpPr>
            <a:spLocks noGrp="1"/>
          </p:cNvSpPr>
          <p:nvPr>
            <p:ph type="body" sz="quarter" idx="21" hasCustomPrompt="1"/>
          </p:nvPr>
        </p:nvSpPr>
        <p:spPr>
          <a:xfrm>
            <a:off x="190500" y="182563"/>
            <a:ext cx="4046538" cy="285750"/>
          </a:xfrm>
        </p:spPr>
        <p:txBody>
          <a:bodyPr lIns="0" tIns="0" rIns="0" bIns="0">
            <a:noAutofit/>
          </a:bodyPr>
          <a:lstStyle>
            <a:lvl1pPr marL="0" indent="0">
              <a:buNone/>
              <a:defRPr sz="2000">
                <a:solidFill>
                  <a:schemeClr val="bg1"/>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title</a:t>
            </a:r>
          </a:p>
        </p:txBody>
      </p:sp>
      <p:sp>
        <p:nvSpPr>
          <p:cNvPr id="14" name="Text Placeholder 24">
            <a:extLst>
              <a:ext uri="{FF2B5EF4-FFF2-40B4-BE49-F238E27FC236}">
                <a16:creationId xmlns:a16="http://schemas.microsoft.com/office/drawing/2014/main" id="{B0740A6C-3224-6241-9712-AC1E03449C35}"/>
              </a:ext>
            </a:extLst>
          </p:cNvPr>
          <p:cNvSpPr>
            <a:spLocks noGrp="1"/>
          </p:cNvSpPr>
          <p:nvPr>
            <p:ph type="body" sz="quarter" idx="22" hasCustomPrompt="1"/>
          </p:nvPr>
        </p:nvSpPr>
        <p:spPr>
          <a:xfrm>
            <a:off x="190500" y="457554"/>
            <a:ext cx="4046538" cy="285750"/>
          </a:xfrm>
        </p:spPr>
        <p:txBody>
          <a:bodyPr lIns="0" tIns="0" rIns="0" bIns="0">
            <a:noAutofit/>
          </a:bodyPr>
          <a:lstStyle>
            <a:lvl1pPr marL="0" indent="0">
              <a:buNone/>
              <a:defRPr sz="2000">
                <a:solidFill>
                  <a:schemeClr val="accent3"/>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Heading</a:t>
            </a:r>
          </a:p>
        </p:txBody>
      </p:sp>
      <p:sp>
        <p:nvSpPr>
          <p:cNvPr id="15" name="Text Placeholder 2">
            <a:extLst>
              <a:ext uri="{FF2B5EF4-FFF2-40B4-BE49-F238E27FC236}">
                <a16:creationId xmlns:a16="http://schemas.microsoft.com/office/drawing/2014/main" id="{E2C0719B-7875-4F4E-A67D-A9EC48F136C1}"/>
              </a:ext>
            </a:extLst>
          </p:cNvPr>
          <p:cNvSpPr>
            <a:spLocks noGrp="1"/>
          </p:cNvSpPr>
          <p:nvPr>
            <p:ph type="body" sz="quarter" idx="23" hasCustomPrompt="1"/>
          </p:nvPr>
        </p:nvSpPr>
        <p:spPr>
          <a:xfrm>
            <a:off x="190500" y="1143001"/>
            <a:ext cx="7124700" cy="4838700"/>
          </a:xfrm>
        </p:spPr>
        <p:txBody>
          <a:bodyPr lIns="0" tIns="0" rIns="0" bIns="0" numCol="1" spcCol="457200">
            <a:noAutofit/>
          </a:bodyPr>
          <a:lstStyle>
            <a:lvl1pPr marL="0" indent="0">
              <a:buNone/>
              <a:defRPr sz="2000" b="0" i="0">
                <a:solidFill>
                  <a:schemeClr val="bg1"/>
                </a:solidFill>
                <a:latin typeface="Arial" panose="020B0604020202020204" pitchFamily="34" charset="0"/>
              </a:defRPr>
            </a:lvl1pPr>
            <a:lvl2pPr marL="457200" indent="0">
              <a:buNone/>
              <a:defRPr sz="1800" b="0" i="0">
                <a:solidFill>
                  <a:schemeClr val="bg1"/>
                </a:solidFill>
                <a:latin typeface="TWK Everett Ultralight" panose="020B0204000000000000" pitchFamily="34" charset="77"/>
              </a:defRPr>
            </a:lvl2pPr>
            <a:lvl3pPr marL="914400" indent="0">
              <a:buNone/>
              <a:defRPr sz="1800" b="0" i="0">
                <a:solidFill>
                  <a:schemeClr val="bg1"/>
                </a:solidFill>
                <a:latin typeface="TWK Everett Ultralight" panose="020B0204000000000000" pitchFamily="34" charset="77"/>
              </a:defRPr>
            </a:lvl3pPr>
            <a:lvl4pPr marL="1371600" indent="0">
              <a:buNone/>
              <a:defRPr sz="1800" b="0" i="0">
                <a:solidFill>
                  <a:schemeClr val="bg1"/>
                </a:solidFill>
                <a:latin typeface="TWK Everett Ultralight" panose="020B0204000000000000" pitchFamily="34" charset="77"/>
              </a:defRPr>
            </a:lvl4pPr>
            <a:lvl5pPr marL="1828800" indent="0">
              <a:buNone/>
              <a:defRPr sz="1800" b="0" i="0">
                <a:solidFill>
                  <a:schemeClr val="bg1"/>
                </a:solidFill>
                <a:latin typeface="TWK Everett Ultralight" panose="020B0204000000000000" pitchFamily="34" charset="77"/>
              </a:defRPr>
            </a:lvl5pPr>
          </a:lstStyle>
          <a:p>
            <a:pPr>
              <a:lnSpc>
                <a:spcPct val="100000"/>
              </a:lnSpc>
            </a:pPr>
            <a:r>
              <a:rPr lang="en-US">
                <a:latin typeface="Arial" panose="020B0604020202020204" pitchFamily="34" charset="0"/>
              </a:rPr>
              <a:t>Add body text here—Lorem ipsum dolor sit </a:t>
            </a:r>
            <a:r>
              <a:rPr lang="en-US" err="1">
                <a:latin typeface="Arial" panose="020B0604020202020204" pitchFamily="34" charset="0"/>
              </a:rPr>
              <a:t>amet</a:t>
            </a:r>
            <a:r>
              <a:rPr lang="en-US">
                <a:latin typeface="Arial" panose="020B0604020202020204" pitchFamily="34" charset="0"/>
              </a:rPr>
              <a:t>, </a:t>
            </a:r>
            <a:r>
              <a:rPr lang="en-US" err="1">
                <a:latin typeface="Arial" panose="020B0604020202020204" pitchFamily="34" charset="0"/>
              </a:rPr>
              <a:t>consectetur</a:t>
            </a:r>
            <a:r>
              <a:rPr lang="en-US">
                <a:latin typeface="Arial" panose="020B0604020202020204" pitchFamily="34" charset="0"/>
              </a:rPr>
              <a:t> </a:t>
            </a:r>
            <a:r>
              <a:rPr lang="en-US" err="1">
                <a:latin typeface="Arial" panose="020B0604020202020204" pitchFamily="34" charset="0"/>
              </a:rPr>
              <a:t>adipiscing</a:t>
            </a:r>
            <a:r>
              <a:rPr lang="en-US">
                <a:latin typeface="Arial" panose="020B0604020202020204" pitchFamily="34" charset="0"/>
              </a:rPr>
              <a:t> </a:t>
            </a:r>
            <a:r>
              <a:rPr lang="en-US" err="1">
                <a:latin typeface="Arial" panose="020B0604020202020204" pitchFamily="34" charset="0"/>
              </a:rPr>
              <a:t>elit</a:t>
            </a:r>
            <a:r>
              <a:rPr lang="en-US">
                <a:latin typeface="Arial" panose="020B0604020202020204" pitchFamily="34" charset="0"/>
              </a:rPr>
              <a:t>, sed do </a:t>
            </a:r>
            <a:r>
              <a:rPr lang="en-US" err="1">
                <a:latin typeface="Arial" panose="020B0604020202020204" pitchFamily="34" charset="0"/>
              </a:rPr>
              <a:t>eiusmod</a:t>
            </a:r>
            <a:r>
              <a:rPr lang="en-US">
                <a:latin typeface="Arial" panose="020B0604020202020204" pitchFamily="34" charset="0"/>
              </a:rPr>
              <a:t> </a:t>
            </a:r>
            <a:r>
              <a:rPr lang="en-US" err="1">
                <a:latin typeface="Arial" panose="020B0604020202020204" pitchFamily="34" charset="0"/>
              </a:rPr>
              <a:t>tempor</a:t>
            </a:r>
            <a:r>
              <a:rPr lang="en-US">
                <a:latin typeface="Arial" panose="020B0604020202020204" pitchFamily="34" charset="0"/>
              </a:rPr>
              <a:t> </a:t>
            </a:r>
            <a:r>
              <a:rPr lang="en-US" err="1">
                <a:latin typeface="Arial" panose="020B0604020202020204" pitchFamily="34" charset="0"/>
              </a:rPr>
              <a:t>incididunt</a:t>
            </a:r>
            <a:r>
              <a:rPr lang="en-US">
                <a:latin typeface="Arial" panose="020B0604020202020204" pitchFamily="34" charset="0"/>
              </a:rPr>
              <a:t> </a:t>
            </a:r>
            <a:r>
              <a:rPr lang="en-US" err="1">
                <a:latin typeface="Arial" panose="020B0604020202020204" pitchFamily="34" charset="0"/>
              </a:rPr>
              <a:t>ut</a:t>
            </a:r>
            <a:r>
              <a:rPr lang="en-US">
                <a:latin typeface="Arial" panose="020B0604020202020204" pitchFamily="34" charset="0"/>
              </a:rPr>
              <a:t> </a:t>
            </a:r>
            <a:r>
              <a:rPr lang="en-US" err="1">
                <a:latin typeface="Arial" panose="020B0604020202020204" pitchFamily="34" charset="0"/>
              </a:rPr>
              <a:t>labore</a:t>
            </a:r>
            <a:r>
              <a:rPr lang="en-US">
                <a:latin typeface="Arial" panose="020B0604020202020204" pitchFamily="34" charset="0"/>
              </a:rPr>
              <a:t> et dolore magna </a:t>
            </a:r>
            <a:r>
              <a:rPr lang="en-US" err="1">
                <a:latin typeface="Arial" panose="020B0604020202020204" pitchFamily="34" charset="0"/>
              </a:rPr>
              <a:t>aliqua</a:t>
            </a:r>
            <a:r>
              <a:rPr lang="en-US">
                <a:latin typeface="Arial" panose="020B0604020202020204" pitchFamily="34" charset="0"/>
              </a:rPr>
              <a:t>. Ut </a:t>
            </a:r>
            <a:r>
              <a:rPr lang="en-US" err="1">
                <a:latin typeface="Arial" panose="020B0604020202020204" pitchFamily="34" charset="0"/>
              </a:rPr>
              <a:t>enim</a:t>
            </a:r>
            <a:r>
              <a:rPr lang="en-US">
                <a:latin typeface="Arial" panose="020B0604020202020204" pitchFamily="34" charset="0"/>
              </a:rPr>
              <a:t> ad minim </a:t>
            </a:r>
            <a:r>
              <a:rPr lang="en-US" err="1">
                <a:latin typeface="Arial" panose="020B0604020202020204" pitchFamily="34" charset="0"/>
              </a:rPr>
              <a:t>veniam</a:t>
            </a:r>
            <a:r>
              <a:rPr lang="en-US">
                <a:latin typeface="Arial" panose="020B0604020202020204" pitchFamily="34" charset="0"/>
              </a:rPr>
              <a:t>, </a:t>
            </a:r>
            <a:r>
              <a:rPr lang="en-US" err="1">
                <a:latin typeface="Arial" panose="020B0604020202020204" pitchFamily="34" charset="0"/>
              </a:rPr>
              <a:t>quis</a:t>
            </a:r>
            <a:r>
              <a:rPr lang="en-US">
                <a:latin typeface="Arial" panose="020B0604020202020204" pitchFamily="34" charset="0"/>
              </a:rPr>
              <a:t> </a:t>
            </a:r>
            <a:r>
              <a:rPr lang="en-US" err="1">
                <a:latin typeface="Arial" panose="020B0604020202020204" pitchFamily="34" charset="0"/>
              </a:rPr>
              <a:t>nostrud</a:t>
            </a:r>
            <a:r>
              <a:rPr lang="en-US">
                <a:latin typeface="Arial" panose="020B0604020202020204" pitchFamily="34" charset="0"/>
              </a:rPr>
              <a:t> exercitation </a:t>
            </a:r>
            <a:r>
              <a:rPr lang="en-US" err="1">
                <a:latin typeface="Arial" panose="020B0604020202020204" pitchFamily="34" charset="0"/>
              </a:rPr>
              <a:t>ullamco</a:t>
            </a:r>
            <a:r>
              <a:rPr lang="en-US">
                <a:latin typeface="Arial" panose="020B0604020202020204" pitchFamily="34" charset="0"/>
              </a:rPr>
              <a:t> </a:t>
            </a:r>
            <a:r>
              <a:rPr lang="en-US" err="1">
                <a:latin typeface="Arial" panose="020B0604020202020204" pitchFamily="34" charset="0"/>
              </a:rPr>
              <a:t>laboris</a:t>
            </a:r>
            <a:r>
              <a:rPr lang="en-US">
                <a:latin typeface="Arial" panose="020B0604020202020204" pitchFamily="34" charset="0"/>
              </a:rPr>
              <a:t> nisi </a:t>
            </a:r>
            <a:r>
              <a:rPr lang="en-US" err="1">
                <a:latin typeface="Arial" panose="020B0604020202020204" pitchFamily="34" charset="0"/>
              </a:rPr>
              <a:t>ut</a:t>
            </a:r>
            <a:r>
              <a:rPr lang="en-US">
                <a:latin typeface="Arial" panose="020B0604020202020204" pitchFamily="34" charset="0"/>
              </a:rPr>
              <a:t> </a:t>
            </a:r>
            <a:r>
              <a:rPr lang="en-US" err="1">
                <a:latin typeface="Arial" panose="020B0604020202020204" pitchFamily="34" charset="0"/>
              </a:rPr>
              <a:t>aliquip</a:t>
            </a:r>
            <a:r>
              <a:rPr lang="en-US">
                <a:latin typeface="Arial" panose="020B0604020202020204" pitchFamily="34" charset="0"/>
              </a:rPr>
              <a:t> ex </a:t>
            </a:r>
            <a:r>
              <a:rPr lang="en-US" err="1">
                <a:latin typeface="Arial" panose="020B0604020202020204" pitchFamily="34" charset="0"/>
              </a:rPr>
              <a:t>ea</a:t>
            </a:r>
            <a:r>
              <a:rPr lang="en-US">
                <a:latin typeface="Arial" panose="020B0604020202020204" pitchFamily="34" charset="0"/>
              </a:rPr>
              <a:t> </a:t>
            </a:r>
            <a:r>
              <a:rPr lang="en-US" err="1">
                <a:latin typeface="Arial" panose="020B0604020202020204" pitchFamily="34" charset="0"/>
              </a:rPr>
              <a:t>commodo</a:t>
            </a:r>
            <a:r>
              <a:rPr lang="en-US">
                <a:latin typeface="Arial" panose="020B0604020202020204" pitchFamily="34" charset="0"/>
              </a:rPr>
              <a:t> </a:t>
            </a:r>
            <a:r>
              <a:rPr lang="en-US" err="1">
                <a:latin typeface="Arial" panose="020B0604020202020204" pitchFamily="34" charset="0"/>
              </a:rPr>
              <a:t>consequat</a:t>
            </a:r>
            <a:r>
              <a:rPr lang="en-US">
                <a:latin typeface="Arial" panose="020B0604020202020204" pitchFamily="34" charset="0"/>
              </a:rPr>
              <a:t>. </a:t>
            </a:r>
          </a:p>
          <a:p>
            <a:pPr>
              <a:lnSpc>
                <a:spcPct val="100000"/>
              </a:lnSpc>
            </a:pPr>
            <a:r>
              <a:rPr lang="en-US">
                <a:latin typeface="Arial" panose="020B0604020202020204" pitchFamily="34" charset="0"/>
              </a:rPr>
              <a:t>Duis </a:t>
            </a:r>
            <a:r>
              <a:rPr lang="en-US" err="1">
                <a:latin typeface="Arial" panose="020B0604020202020204" pitchFamily="34" charset="0"/>
              </a:rPr>
              <a:t>aute</a:t>
            </a:r>
            <a:r>
              <a:rPr lang="en-US">
                <a:latin typeface="Arial" panose="020B0604020202020204" pitchFamily="34" charset="0"/>
              </a:rPr>
              <a:t> </a:t>
            </a:r>
            <a:r>
              <a:rPr lang="en-US" err="1">
                <a:latin typeface="Arial" panose="020B0604020202020204" pitchFamily="34" charset="0"/>
              </a:rPr>
              <a:t>irure</a:t>
            </a:r>
            <a:r>
              <a:rPr lang="en-US">
                <a:latin typeface="Arial" panose="020B0604020202020204" pitchFamily="34" charset="0"/>
              </a:rPr>
              <a:t> dolor in </a:t>
            </a:r>
            <a:r>
              <a:rPr lang="en-US" err="1">
                <a:latin typeface="Arial" panose="020B0604020202020204" pitchFamily="34" charset="0"/>
              </a:rPr>
              <a:t>reprehenderit</a:t>
            </a:r>
            <a:r>
              <a:rPr lang="en-US">
                <a:latin typeface="Arial" panose="020B0604020202020204" pitchFamily="34" charset="0"/>
              </a:rPr>
              <a:t> in </a:t>
            </a:r>
            <a:r>
              <a:rPr lang="en-US" err="1">
                <a:latin typeface="Arial" panose="020B0604020202020204" pitchFamily="34" charset="0"/>
              </a:rPr>
              <a:t>voluptate</a:t>
            </a:r>
            <a:r>
              <a:rPr lang="en-US">
                <a:latin typeface="Arial" panose="020B0604020202020204" pitchFamily="34" charset="0"/>
              </a:rPr>
              <a:t> </a:t>
            </a:r>
            <a:r>
              <a:rPr lang="en-US" err="1">
                <a:latin typeface="Arial" panose="020B0604020202020204" pitchFamily="34" charset="0"/>
              </a:rPr>
              <a:t>velit</a:t>
            </a:r>
            <a:r>
              <a:rPr lang="en-US">
                <a:latin typeface="Arial" panose="020B0604020202020204" pitchFamily="34" charset="0"/>
              </a:rPr>
              <a:t> </a:t>
            </a:r>
            <a:r>
              <a:rPr lang="en-US" err="1">
                <a:latin typeface="Arial" panose="020B0604020202020204" pitchFamily="34" charset="0"/>
              </a:rPr>
              <a:t>esse</a:t>
            </a:r>
            <a:r>
              <a:rPr lang="en-US">
                <a:latin typeface="Arial" panose="020B0604020202020204" pitchFamily="34" charset="0"/>
              </a:rPr>
              <a:t> </a:t>
            </a:r>
            <a:r>
              <a:rPr lang="en-US" err="1">
                <a:latin typeface="Arial" panose="020B0604020202020204" pitchFamily="34" charset="0"/>
              </a:rPr>
              <a:t>cillum</a:t>
            </a:r>
            <a:r>
              <a:rPr lang="en-US">
                <a:latin typeface="Arial" panose="020B0604020202020204" pitchFamily="34" charset="0"/>
              </a:rPr>
              <a:t> dolore </a:t>
            </a:r>
            <a:r>
              <a:rPr lang="en-US" err="1">
                <a:latin typeface="Arial" panose="020B0604020202020204" pitchFamily="34" charset="0"/>
              </a:rPr>
              <a:t>eu</a:t>
            </a:r>
            <a:r>
              <a:rPr lang="en-US">
                <a:latin typeface="Arial" panose="020B0604020202020204" pitchFamily="34" charset="0"/>
              </a:rPr>
              <a:t> </a:t>
            </a:r>
            <a:r>
              <a:rPr lang="en-US" err="1">
                <a:latin typeface="Arial" panose="020B0604020202020204" pitchFamily="34" charset="0"/>
              </a:rPr>
              <a:t>fugiat</a:t>
            </a:r>
            <a:r>
              <a:rPr lang="en-US">
                <a:latin typeface="Arial" panose="020B0604020202020204" pitchFamily="34" charset="0"/>
              </a:rPr>
              <a:t> </a:t>
            </a:r>
            <a:r>
              <a:rPr lang="en-US" err="1">
                <a:latin typeface="Arial" panose="020B0604020202020204" pitchFamily="34" charset="0"/>
              </a:rPr>
              <a:t>nulla</a:t>
            </a:r>
            <a:r>
              <a:rPr lang="en-US">
                <a:latin typeface="Arial" panose="020B0604020202020204" pitchFamily="34" charset="0"/>
              </a:rPr>
              <a:t> </a:t>
            </a:r>
            <a:r>
              <a:rPr lang="en-US" err="1">
                <a:latin typeface="Arial" panose="020B0604020202020204" pitchFamily="34" charset="0"/>
              </a:rPr>
              <a:t>pariatur</a:t>
            </a:r>
            <a:r>
              <a:rPr lang="en-US">
                <a:latin typeface="Arial" panose="020B0604020202020204" pitchFamily="34" charset="0"/>
              </a:rPr>
              <a:t>. </a:t>
            </a:r>
            <a:r>
              <a:rPr lang="en-US" err="1">
                <a:latin typeface="Arial" panose="020B0604020202020204" pitchFamily="34" charset="0"/>
              </a:rPr>
              <a:t>Excepteur</a:t>
            </a:r>
            <a:r>
              <a:rPr lang="en-US">
                <a:latin typeface="Arial" panose="020B0604020202020204" pitchFamily="34" charset="0"/>
              </a:rPr>
              <a:t> </a:t>
            </a:r>
            <a:r>
              <a:rPr lang="en-US" err="1">
                <a:latin typeface="Arial" panose="020B0604020202020204" pitchFamily="34" charset="0"/>
              </a:rPr>
              <a:t>sint</a:t>
            </a:r>
            <a:r>
              <a:rPr lang="en-US">
                <a:latin typeface="Arial" panose="020B0604020202020204" pitchFamily="34" charset="0"/>
              </a:rPr>
              <a:t> </a:t>
            </a:r>
            <a:r>
              <a:rPr lang="en-US" err="1">
                <a:latin typeface="Arial" panose="020B0604020202020204" pitchFamily="34" charset="0"/>
              </a:rPr>
              <a:t>occaecat</a:t>
            </a:r>
            <a:r>
              <a:rPr lang="en-US">
                <a:latin typeface="Arial" panose="020B0604020202020204" pitchFamily="34" charset="0"/>
              </a:rPr>
              <a:t> </a:t>
            </a:r>
            <a:r>
              <a:rPr lang="en-US" err="1">
                <a:latin typeface="Arial" panose="020B0604020202020204" pitchFamily="34" charset="0"/>
              </a:rPr>
              <a:t>cupidatat</a:t>
            </a:r>
            <a:r>
              <a:rPr lang="en-US">
                <a:latin typeface="Arial" panose="020B0604020202020204" pitchFamily="34" charset="0"/>
              </a:rPr>
              <a:t> non </a:t>
            </a:r>
            <a:r>
              <a:rPr lang="en-US" err="1">
                <a:latin typeface="Arial" panose="020B0604020202020204" pitchFamily="34" charset="0"/>
              </a:rPr>
              <a:t>proident</a:t>
            </a:r>
            <a:r>
              <a:rPr lang="en-US">
                <a:latin typeface="Arial" panose="020B0604020202020204" pitchFamily="34" charset="0"/>
              </a:rPr>
              <a:t>, sunt in culpa qui </a:t>
            </a:r>
            <a:r>
              <a:rPr lang="en-US" err="1">
                <a:latin typeface="Arial" panose="020B0604020202020204" pitchFamily="34" charset="0"/>
              </a:rPr>
              <a:t>officia</a:t>
            </a:r>
            <a:r>
              <a:rPr lang="en-US">
                <a:latin typeface="Arial" panose="020B0604020202020204" pitchFamily="34" charset="0"/>
              </a:rPr>
              <a:t> </a:t>
            </a:r>
            <a:r>
              <a:rPr lang="en-US" err="1">
                <a:latin typeface="Arial" panose="020B0604020202020204" pitchFamily="34" charset="0"/>
              </a:rPr>
              <a:t>deserunt</a:t>
            </a:r>
            <a:r>
              <a:rPr lang="en-US">
                <a:latin typeface="Arial" panose="020B0604020202020204" pitchFamily="34" charset="0"/>
              </a:rPr>
              <a:t> </a:t>
            </a:r>
            <a:r>
              <a:rPr lang="en-US" err="1">
                <a:latin typeface="Arial" panose="020B0604020202020204" pitchFamily="34" charset="0"/>
              </a:rPr>
              <a:t>mollit</a:t>
            </a:r>
            <a:r>
              <a:rPr lang="en-US">
                <a:latin typeface="Arial" panose="020B0604020202020204" pitchFamily="34" charset="0"/>
              </a:rPr>
              <a:t> </a:t>
            </a:r>
            <a:r>
              <a:rPr lang="en-US" err="1">
                <a:latin typeface="Arial" panose="020B0604020202020204" pitchFamily="34" charset="0"/>
              </a:rPr>
              <a:t>anim</a:t>
            </a:r>
            <a:r>
              <a:rPr lang="en-US">
                <a:latin typeface="Arial" panose="020B0604020202020204" pitchFamily="34" charset="0"/>
              </a:rPr>
              <a:t> id </a:t>
            </a:r>
            <a:r>
              <a:rPr lang="en-US" err="1">
                <a:latin typeface="Arial" panose="020B0604020202020204" pitchFamily="34" charset="0"/>
              </a:rPr>
              <a:t>est</a:t>
            </a:r>
            <a:r>
              <a:rPr lang="en-US">
                <a:latin typeface="Arial" panose="020B0604020202020204" pitchFamily="34" charset="0"/>
              </a:rPr>
              <a:t> </a:t>
            </a:r>
            <a:r>
              <a:rPr lang="en-US" err="1">
                <a:latin typeface="Arial" panose="020B0604020202020204" pitchFamily="34" charset="0"/>
              </a:rPr>
              <a:t>laborum</a:t>
            </a:r>
            <a:r>
              <a:rPr lang="en-US">
                <a:latin typeface="Arial" panose="020B0604020202020204" pitchFamily="34" charset="0"/>
              </a:rPr>
              <a:t>.</a:t>
            </a:r>
          </a:p>
          <a:p>
            <a:pPr>
              <a:lnSpc>
                <a:spcPct val="100000"/>
              </a:lnSpc>
            </a:pPr>
            <a:r>
              <a:rPr lang="en-US">
                <a:latin typeface="Arial" panose="020B0604020202020204" pitchFamily="34" charset="0"/>
              </a:rPr>
              <a:t>Lorem ipsum dolor sit </a:t>
            </a:r>
            <a:r>
              <a:rPr lang="en-US" err="1">
                <a:latin typeface="Arial" panose="020B0604020202020204" pitchFamily="34" charset="0"/>
              </a:rPr>
              <a:t>amet</a:t>
            </a:r>
            <a:r>
              <a:rPr lang="en-US">
                <a:latin typeface="Arial" panose="020B0604020202020204" pitchFamily="34" charset="0"/>
              </a:rPr>
              <a:t>, </a:t>
            </a:r>
            <a:r>
              <a:rPr lang="en-US" err="1">
                <a:latin typeface="Arial" panose="020B0604020202020204" pitchFamily="34" charset="0"/>
              </a:rPr>
              <a:t>consectetur</a:t>
            </a:r>
            <a:r>
              <a:rPr lang="en-US">
                <a:latin typeface="Arial" panose="020B0604020202020204" pitchFamily="34" charset="0"/>
              </a:rPr>
              <a:t> </a:t>
            </a:r>
            <a:r>
              <a:rPr lang="en-US" err="1">
                <a:latin typeface="Arial" panose="020B0604020202020204" pitchFamily="34" charset="0"/>
              </a:rPr>
              <a:t>adipiscing</a:t>
            </a:r>
            <a:r>
              <a:rPr lang="en-US">
                <a:latin typeface="Arial" panose="020B0604020202020204" pitchFamily="34" charset="0"/>
              </a:rPr>
              <a:t> </a:t>
            </a:r>
            <a:r>
              <a:rPr lang="en-US" err="1">
                <a:latin typeface="Arial" panose="020B0604020202020204" pitchFamily="34" charset="0"/>
              </a:rPr>
              <a:t>elit</a:t>
            </a:r>
            <a:r>
              <a:rPr lang="en-US">
                <a:latin typeface="Arial" panose="020B0604020202020204" pitchFamily="34" charset="0"/>
              </a:rPr>
              <a:t>, sed do </a:t>
            </a:r>
            <a:r>
              <a:rPr lang="en-US" err="1">
                <a:latin typeface="Arial" panose="020B0604020202020204" pitchFamily="34" charset="0"/>
              </a:rPr>
              <a:t>eiusmod</a:t>
            </a:r>
            <a:r>
              <a:rPr lang="en-US">
                <a:latin typeface="Arial" panose="020B0604020202020204" pitchFamily="34" charset="0"/>
              </a:rPr>
              <a:t> </a:t>
            </a:r>
            <a:r>
              <a:rPr lang="en-US" err="1">
                <a:latin typeface="Arial" panose="020B0604020202020204" pitchFamily="34" charset="0"/>
              </a:rPr>
              <a:t>tempor</a:t>
            </a:r>
            <a:r>
              <a:rPr lang="en-US">
                <a:latin typeface="Arial" panose="020B0604020202020204" pitchFamily="34" charset="0"/>
              </a:rPr>
              <a:t> </a:t>
            </a:r>
            <a:r>
              <a:rPr lang="en-US" err="1">
                <a:latin typeface="Arial" panose="020B0604020202020204" pitchFamily="34" charset="0"/>
              </a:rPr>
              <a:t>incididunt</a:t>
            </a:r>
            <a:r>
              <a:rPr lang="en-US">
                <a:latin typeface="Arial" panose="020B0604020202020204" pitchFamily="34" charset="0"/>
              </a:rPr>
              <a:t> </a:t>
            </a:r>
            <a:r>
              <a:rPr lang="en-US" err="1">
                <a:latin typeface="Arial" panose="020B0604020202020204" pitchFamily="34" charset="0"/>
              </a:rPr>
              <a:t>ut</a:t>
            </a:r>
            <a:r>
              <a:rPr lang="en-US">
                <a:latin typeface="Arial" panose="020B0604020202020204" pitchFamily="34" charset="0"/>
              </a:rPr>
              <a:t> </a:t>
            </a:r>
            <a:r>
              <a:rPr lang="en-US" err="1">
                <a:latin typeface="Arial" panose="020B0604020202020204" pitchFamily="34" charset="0"/>
              </a:rPr>
              <a:t>labore</a:t>
            </a:r>
            <a:r>
              <a:rPr lang="en-US">
                <a:latin typeface="Arial" panose="020B0604020202020204" pitchFamily="34" charset="0"/>
              </a:rPr>
              <a:t> et dolore magna </a:t>
            </a:r>
            <a:r>
              <a:rPr lang="en-US" err="1">
                <a:latin typeface="Arial" panose="020B0604020202020204" pitchFamily="34" charset="0"/>
              </a:rPr>
              <a:t>aliqua</a:t>
            </a:r>
            <a:r>
              <a:rPr lang="en-US">
                <a:latin typeface="Arial" panose="020B0604020202020204" pitchFamily="34" charset="0"/>
              </a:rPr>
              <a:t>. Ut </a:t>
            </a:r>
            <a:r>
              <a:rPr lang="en-US" err="1">
                <a:latin typeface="Arial" panose="020B0604020202020204" pitchFamily="34" charset="0"/>
              </a:rPr>
              <a:t>enim</a:t>
            </a:r>
            <a:r>
              <a:rPr lang="en-US">
                <a:latin typeface="Arial" panose="020B0604020202020204" pitchFamily="34" charset="0"/>
              </a:rPr>
              <a:t> ad minim </a:t>
            </a:r>
            <a:r>
              <a:rPr lang="en-US" err="1">
                <a:latin typeface="Arial" panose="020B0604020202020204" pitchFamily="34" charset="0"/>
              </a:rPr>
              <a:t>veniam</a:t>
            </a:r>
            <a:r>
              <a:rPr lang="en-US">
                <a:latin typeface="Arial" panose="020B0604020202020204" pitchFamily="34" charset="0"/>
              </a:rPr>
              <a:t>, </a:t>
            </a:r>
            <a:r>
              <a:rPr lang="en-US" err="1">
                <a:latin typeface="Arial" panose="020B0604020202020204" pitchFamily="34" charset="0"/>
              </a:rPr>
              <a:t>quis</a:t>
            </a:r>
            <a:r>
              <a:rPr lang="en-US">
                <a:latin typeface="Arial" panose="020B0604020202020204" pitchFamily="34" charset="0"/>
              </a:rPr>
              <a:t> </a:t>
            </a:r>
            <a:r>
              <a:rPr lang="en-US" err="1">
                <a:latin typeface="Arial" panose="020B0604020202020204" pitchFamily="34" charset="0"/>
              </a:rPr>
              <a:t>nostrud</a:t>
            </a:r>
            <a:r>
              <a:rPr lang="en-US">
                <a:latin typeface="Arial" panose="020B0604020202020204" pitchFamily="34" charset="0"/>
              </a:rPr>
              <a:t> exercitation </a:t>
            </a:r>
            <a:r>
              <a:rPr lang="en-US" err="1">
                <a:latin typeface="Arial" panose="020B0604020202020204" pitchFamily="34" charset="0"/>
              </a:rPr>
              <a:t>ullamco</a:t>
            </a:r>
            <a:r>
              <a:rPr lang="en-US">
                <a:latin typeface="Arial" panose="020B0604020202020204" pitchFamily="34" charset="0"/>
              </a:rPr>
              <a:t> </a:t>
            </a:r>
            <a:r>
              <a:rPr lang="en-US" err="1">
                <a:latin typeface="Arial" panose="020B0604020202020204" pitchFamily="34" charset="0"/>
              </a:rPr>
              <a:t>laboris</a:t>
            </a:r>
            <a:r>
              <a:rPr lang="en-US">
                <a:latin typeface="Arial" panose="020B0604020202020204" pitchFamily="34" charset="0"/>
              </a:rPr>
              <a:t> nisi </a:t>
            </a:r>
            <a:r>
              <a:rPr lang="en-US" err="1">
                <a:latin typeface="Arial" panose="020B0604020202020204" pitchFamily="34" charset="0"/>
              </a:rPr>
              <a:t>ut</a:t>
            </a:r>
            <a:r>
              <a:rPr lang="en-US">
                <a:latin typeface="Arial" panose="020B0604020202020204" pitchFamily="34" charset="0"/>
              </a:rPr>
              <a:t> </a:t>
            </a:r>
            <a:r>
              <a:rPr lang="en-US" err="1">
                <a:latin typeface="Arial" panose="020B0604020202020204" pitchFamily="34" charset="0"/>
              </a:rPr>
              <a:t>aliquip</a:t>
            </a:r>
            <a:r>
              <a:rPr lang="en-US">
                <a:latin typeface="Arial" panose="020B0604020202020204" pitchFamily="34" charset="0"/>
              </a:rPr>
              <a:t> ex </a:t>
            </a:r>
            <a:r>
              <a:rPr lang="en-US" err="1">
                <a:latin typeface="Arial" panose="020B0604020202020204" pitchFamily="34" charset="0"/>
              </a:rPr>
              <a:t>ea</a:t>
            </a:r>
            <a:r>
              <a:rPr lang="en-US">
                <a:latin typeface="Arial" panose="020B0604020202020204" pitchFamily="34" charset="0"/>
              </a:rPr>
              <a:t> </a:t>
            </a:r>
            <a:r>
              <a:rPr lang="en-US" err="1">
                <a:latin typeface="Arial" panose="020B0604020202020204" pitchFamily="34" charset="0"/>
              </a:rPr>
              <a:t>commodo</a:t>
            </a:r>
            <a:r>
              <a:rPr lang="en-US">
                <a:latin typeface="Arial" panose="020B0604020202020204" pitchFamily="34" charset="0"/>
              </a:rPr>
              <a:t> </a:t>
            </a:r>
            <a:r>
              <a:rPr lang="en-US" err="1">
                <a:latin typeface="Arial" panose="020B0604020202020204" pitchFamily="34" charset="0"/>
              </a:rPr>
              <a:t>consequat</a:t>
            </a:r>
            <a:r>
              <a:rPr lang="en-US">
                <a:latin typeface="Arial" panose="020B0604020202020204" pitchFamily="34" charset="0"/>
              </a:rPr>
              <a:t>. </a:t>
            </a:r>
            <a:r>
              <a:rPr lang="en-US" err="1">
                <a:latin typeface="Arial" panose="020B0604020202020204" pitchFamily="34" charset="0"/>
              </a:rPr>
              <a:t>Excepteur</a:t>
            </a:r>
            <a:r>
              <a:rPr lang="en-US">
                <a:latin typeface="Arial" panose="020B0604020202020204" pitchFamily="34" charset="0"/>
              </a:rPr>
              <a:t> </a:t>
            </a:r>
            <a:r>
              <a:rPr lang="en-US" err="1">
                <a:latin typeface="Arial" panose="020B0604020202020204" pitchFamily="34" charset="0"/>
              </a:rPr>
              <a:t>sint</a:t>
            </a:r>
            <a:r>
              <a:rPr lang="en-US">
                <a:latin typeface="Arial" panose="020B0604020202020204" pitchFamily="34" charset="0"/>
              </a:rPr>
              <a:t> </a:t>
            </a:r>
            <a:r>
              <a:rPr lang="en-US" err="1">
                <a:latin typeface="Arial" panose="020B0604020202020204" pitchFamily="34" charset="0"/>
              </a:rPr>
              <a:t>occaecat</a:t>
            </a:r>
            <a:r>
              <a:rPr lang="en-US">
                <a:latin typeface="Arial" panose="020B0604020202020204" pitchFamily="34" charset="0"/>
              </a:rPr>
              <a:t> </a:t>
            </a:r>
            <a:r>
              <a:rPr lang="en-US" err="1">
                <a:latin typeface="Arial" panose="020B0604020202020204" pitchFamily="34" charset="0"/>
              </a:rPr>
              <a:t>cupidatat</a:t>
            </a:r>
            <a:r>
              <a:rPr lang="en-US">
                <a:latin typeface="Arial" panose="020B0604020202020204" pitchFamily="34" charset="0"/>
              </a:rPr>
              <a:t> non </a:t>
            </a:r>
            <a:r>
              <a:rPr lang="en-US" err="1">
                <a:latin typeface="Arial" panose="020B0604020202020204" pitchFamily="34" charset="0"/>
              </a:rPr>
              <a:t>proident</a:t>
            </a:r>
            <a:r>
              <a:rPr lang="en-US">
                <a:latin typeface="Arial" panose="020B0604020202020204" pitchFamily="34" charset="0"/>
              </a:rPr>
              <a:t>, sunt in culpa qui </a:t>
            </a:r>
            <a:r>
              <a:rPr lang="en-US" err="1">
                <a:latin typeface="Arial" panose="020B0604020202020204" pitchFamily="34" charset="0"/>
              </a:rPr>
              <a:t>officia</a:t>
            </a:r>
            <a:r>
              <a:rPr lang="en-US">
                <a:latin typeface="Arial" panose="020B0604020202020204" pitchFamily="34" charset="0"/>
              </a:rPr>
              <a:t> </a:t>
            </a:r>
            <a:r>
              <a:rPr lang="en-US" err="1">
                <a:latin typeface="Arial" panose="020B0604020202020204" pitchFamily="34" charset="0"/>
              </a:rPr>
              <a:t>deserunt</a:t>
            </a:r>
            <a:r>
              <a:rPr lang="en-US">
                <a:latin typeface="Arial" panose="020B0604020202020204" pitchFamily="34" charset="0"/>
              </a:rPr>
              <a:t> </a:t>
            </a:r>
            <a:r>
              <a:rPr lang="en-US" err="1">
                <a:latin typeface="Arial" panose="020B0604020202020204" pitchFamily="34" charset="0"/>
              </a:rPr>
              <a:t>mollit</a:t>
            </a:r>
            <a:r>
              <a:rPr lang="en-US">
                <a:latin typeface="Arial" panose="020B0604020202020204" pitchFamily="34" charset="0"/>
              </a:rPr>
              <a:t> </a:t>
            </a:r>
            <a:r>
              <a:rPr lang="en-US" err="1">
                <a:latin typeface="Arial" panose="020B0604020202020204" pitchFamily="34" charset="0"/>
              </a:rPr>
              <a:t>anim</a:t>
            </a:r>
            <a:r>
              <a:rPr lang="en-US">
                <a:latin typeface="Arial" panose="020B0604020202020204" pitchFamily="34" charset="0"/>
              </a:rPr>
              <a:t> id </a:t>
            </a:r>
            <a:r>
              <a:rPr lang="en-US" err="1">
                <a:latin typeface="Arial" panose="020B0604020202020204" pitchFamily="34" charset="0"/>
              </a:rPr>
              <a:t>est</a:t>
            </a:r>
            <a:r>
              <a:rPr lang="en-US">
                <a:latin typeface="Arial" panose="020B0604020202020204" pitchFamily="34" charset="0"/>
              </a:rPr>
              <a:t> </a:t>
            </a:r>
            <a:r>
              <a:rPr lang="en-US" err="1">
                <a:latin typeface="Arial" panose="020B0604020202020204" pitchFamily="34" charset="0"/>
              </a:rPr>
              <a:t>laborum</a:t>
            </a:r>
            <a:r>
              <a:rPr lang="en-US">
                <a:latin typeface="Arial" panose="020B0604020202020204" pitchFamily="34" charset="0"/>
              </a:rPr>
              <a:t>.</a:t>
            </a:r>
          </a:p>
        </p:txBody>
      </p:sp>
      <p:pic>
        <p:nvPicPr>
          <p:cNvPr id="10" name="Picture 9" descr="Logo&#10;&#10;Description automatically generated">
            <a:extLst>
              <a:ext uri="{FF2B5EF4-FFF2-40B4-BE49-F238E27FC236}">
                <a16:creationId xmlns:a16="http://schemas.microsoft.com/office/drawing/2014/main" id="{77E9FB01-433A-7949-9D84-FF2412DFD047}"/>
              </a:ext>
            </a:extLst>
          </p:cNvPr>
          <p:cNvPicPr>
            <a:picLocks noChangeAspect="1"/>
          </p:cNvPicPr>
          <p:nvPr userDrawn="1"/>
        </p:nvPicPr>
        <p:blipFill>
          <a:blip r:embed="rId2"/>
          <a:stretch>
            <a:fillRect/>
          </a:stretch>
        </p:blipFill>
        <p:spPr>
          <a:xfrm>
            <a:off x="154681" y="6363913"/>
            <a:ext cx="831279" cy="467594"/>
          </a:xfrm>
          <a:prstGeom prst="rect">
            <a:avLst/>
          </a:prstGeom>
        </p:spPr>
      </p:pic>
    </p:spTree>
    <p:extLst>
      <p:ext uri="{BB962C8B-B14F-4D97-AF65-F5344CB8AC3E}">
        <p14:creationId xmlns:p14="http://schemas.microsoft.com/office/powerpoint/2010/main" val="3474578667"/>
      </p:ext>
    </p:extLst>
  </p:cSld>
  <p:clrMapOvr>
    <a:masterClrMapping/>
  </p:clrMapOvr>
  <p:extLst>
    <p:ext uri="{DCECCB84-F9BA-43D5-87BE-67443E8EF086}">
      <p15:sldGuideLst xmlns:p15="http://schemas.microsoft.com/office/powerpoint/2012/main">
        <p15:guide id="1" pos="6744">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W Quote and Categories">
    <p:bg>
      <p:bgPr>
        <a:solidFill>
          <a:schemeClr val="tx2"/>
        </a:solidFill>
        <a:effectLst/>
      </p:bgPr>
    </p:bg>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40874E0C-2263-7849-9782-2593ACAFA491}"/>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bg1"/>
                </a:solidFill>
              </a:defRPr>
            </a:lvl1pPr>
          </a:lstStyle>
          <a:p>
            <a:fld id="{BB55D76A-9B6E-CD41-ABBE-F6C938295BAD}" type="slidenum">
              <a:rPr lang="en-US" smtClean="0"/>
              <a:pPr/>
              <a:t>‹#›</a:t>
            </a:fld>
            <a:endParaRPr lang="en-US"/>
          </a:p>
        </p:txBody>
      </p:sp>
      <p:sp>
        <p:nvSpPr>
          <p:cNvPr id="6" name="Text Placeholder 3">
            <a:extLst>
              <a:ext uri="{FF2B5EF4-FFF2-40B4-BE49-F238E27FC236}">
                <a16:creationId xmlns:a16="http://schemas.microsoft.com/office/drawing/2014/main" id="{4C078FD4-ADF7-6347-A23C-05F61272F839}"/>
              </a:ext>
            </a:extLst>
          </p:cNvPr>
          <p:cNvSpPr>
            <a:spLocks noGrp="1"/>
          </p:cNvSpPr>
          <p:nvPr>
            <p:ph type="body" sz="quarter" idx="14" hasCustomPrompt="1"/>
          </p:nvPr>
        </p:nvSpPr>
        <p:spPr>
          <a:xfrm>
            <a:off x="6096000" y="6534316"/>
            <a:ext cx="1219200" cy="134059"/>
          </a:xfrm>
        </p:spPr>
        <p:txBody>
          <a:bodyPr lIns="0" tIns="0" rIns="0" bIns="0">
            <a:noAutofit/>
          </a:bodyPr>
          <a:lstStyle>
            <a:lvl1pPr marL="0" indent="0" algn="r">
              <a:buNone/>
              <a:defRPr sz="900">
                <a:solidFill>
                  <a:schemeClr val="bg1"/>
                </a:solidFill>
              </a:defRPr>
            </a:lvl1pPr>
            <a:lvl2pPr marL="457200" indent="0">
              <a:buFont typeface="Arial" panose="020B0604020202020204" pitchFamily="34" charset="0"/>
              <a:buNone/>
              <a:defRPr/>
            </a:lvl2pPr>
          </a:lstStyle>
          <a:p>
            <a:pPr lvl="0"/>
            <a:r>
              <a:rPr lang="en-US"/>
              <a:t>04.08.21</a:t>
            </a:r>
          </a:p>
        </p:txBody>
      </p:sp>
      <p:sp>
        <p:nvSpPr>
          <p:cNvPr id="17" name="Title 1">
            <a:extLst>
              <a:ext uri="{FF2B5EF4-FFF2-40B4-BE49-F238E27FC236}">
                <a16:creationId xmlns:a16="http://schemas.microsoft.com/office/drawing/2014/main" id="{40C8CC7A-36A1-0041-A14B-CDF4525A354C}"/>
              </a:ext>
            </a:extLst>
          </p:cNvPr>
          <p:cNvSpPr>
            <a:spLocks noGrp="1"/>
          </p:cNvSpPr>
          <p:nvPr>
            <p:ph type="ctrTitle" hasCustomPrompt="1"/>
          </p:nvPr>
        </p:nvSpPr>
        <p:spPr>
          <a:xfrm>
            <a:off x="5791200" y="1143001"/>
            <a:ext cx="6210300" cy="3505200"/>
          </a:xfrm>
        </p:spPr>
        <p:txBody>
          <a:bodyPr anchor="t">
            <a:noAutofit/>
          </a:bodyPr>
          <a:lstStyle>
            <a:lvl1pPr algn="l">
              <a:defRPr sz="8000" b="1">
                <a:ln>
                  <a:solidFill>
                    <a:schemeClr val="accent3"/>
                  </a:solidFill>
                </a:ln>
                <a:noFill/>
              </a:defRPr>
            </a:lvl1pPr>
          </a:lstStyle>
          <a:p>
            <a:r>
              <a:rPr lang="en-US"/>
              <a:t>Quote or statement</a:t>
            </a:r>
          </a:p>
        </p:txBody>
      </p:sp>
      <p:sp>
        <p:nvSpPr>
          <p:cNvPr id="23" name="Text Placeholder 13">
            <a:extLst>
              <a:ext uri="{FF2B5EF4-FFF2-40B4-BE49-F238E27FC236}">
                <a16:creationId xmlns:a16="http://schemas.microsoft.com/office/drawing/2014/main" id="{9DE620ED-CB42-784F-8099-AF585D9A1854}"/>
              </a:ext>
            </a:extLst>
          </p:cNvPr>
          <p:cNvSpPr>
            <a:spLocks noGrp="1"/>
          </p:cNvSpPr>
          <p:nvPr>
            <p:ph type="body" sz="quarter" idx="18" hasCustomPrompt="1"/>
          </p:nvPr>
        </p:nvSpPr>
        <p:spPr>
          <a:xfrm>
            <a:off x="205915" y="4676254"/>
            <a:ext cx="4183205" cy="225357"/>
          </a:xfrm>
        </p:spPr>
        <p:txBody>
          <a:bodyPr lIns="0" tIns="0" rIns="0" bIns="0">
            <a:noAutofit/>
          </a:bodyPr>
          <a:lstStyle>
            <a:lvl1pPr marL="0" indent="0">
              <a:buNone/>
              <a:defRPr sz="140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p>
        </p:txBody>
      </p:sp>
      <p:sp>
        <p:nvSpPr>
          <p:cNvPr id="24" name="Text Placeholder 23">
            <a:extLst>
              <a:ext uri="{FF2B5EF4-FFF2-40B4-BE49-F238E27FC236}">
                <a16:creationId xmlns:a16="http://schemas.microsoft.com/office/drawing/2014/main" id="{8863FE12-E90E-7848-9182-AF1C47033EFF}"/>
              </a:ext>
            </a:extLst>
          </p:cNvPr>
          <p:cNvSpPr>
            <a:spLocks noGrp="1"/>
          </p:cNvSpPr>
          <p:nvPr>
            <p:ph type="body" sz="quarter" idx="19" hasCustomPrompt="1"/>
          </p:nvPr>
        </p:nvSpPr>
        <p:spPr>
          <a:xfrm>
            <a:off x="206375" y="5062538"/>
            <a:ext cx="2554180" cy="919162"/>
          </a:xfrm>
        </p:spPr>
        <p:txBody>
          <a:bodyPr lIns="0" tIns="0" rIns="0" bIns="0">
            <a:noAutofit/>
          </a:bodyPr>
          <a:lstStyle>
            <a:lvl1pPr marL="0" indent="0">
              <a:lnSpc>
                <a:spcPct val="100000"/>
              </a:lnSpc>
              <a:buNone/>
              <a:defRPr sz="1600">
                <a:solidFill>
                  <a:schemeClr val="bg1"/>
                </a:solidFill>
              </a:defRPr>
            </a:lvl1pPr>
          </a:lstStyle>
          <a:p>
            <a:pPr lvl="0"/>
            <a:r>
              <a:rPr lang="en-US"/>
              <a:t>Add text—Lorem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ssed</a:t>
            </a:r>
            <a:r>
              <a:rPr lang="en-US"/>
              <a:t> do </a:t>
            </a:r>
            <a:r>
              <a:rPr lang="en-US" err="1"/>
              <a:t>eiusmod</a:t>
            </a:r>
            <a:r>
              <a:rPr lang="en-US"/>
              <a:t> </a:t>
            </a:r>
            <a:r>
              <a:rPr lang="en-US" err="1"/>
              <a:t>tempor</a:t>
            </a:r>
            <a:r>
              <a:rPr lang="en-US"/>
              <a:t> </a:t>
            </a:r>
            <a:r>
              <a:rPr lang="en-US" err="1"/>
              <a:t>ut</a:t>
            </a:r>
            <a:r>
              <a:rPr lang="en-US"/>
              <a:t> </a:t>
            </a:r>
            <a:r>
              <a:rPr lang="en-US" err="1"/>
              <a:t>labore</a:t>
            </a:r>
            <a:r>
              <a:rPr lang="en-US"/>
              <a:t>.</a:t>
            </a:r>
          </a:p>
        </p:txBody>
      </p:sp>
      <p:sp>
        <p:nvSpPr>
          <p:cNvPr id="25" name="Text Placeholder 23">
            <a:extLst>
              <a:ext uri="{FF2B5EF4-FFF2-40B4-BE49-F238E27FC236}">
                <a16:creationId xmlns:a16="http://schemas.microsoft.com/office/drawing/2014/main" id="{66A2441A-3DA9-1D4E-998C-09F65B68C6FC}"/>
              </a:ext>
            </a:extLst>
          </p:cNvPr>
          <p:cNvSpPr>
            <a:spLocks noGrp="1"/>
          </p:cNvSpPr>
          <p:nvPr>
            <p:ph type="body" sz="quarter" idx="20" hasCustomPrompt="1"/>
          </p:nvPr>
        </p:nvSpPr>
        <p:spPr>
          <a:xfrm>
            <a:off x="8572500" y="5062538"/>
            <a:ext cx="2554180" cy="919162"/>
          </a:xfrm>
        </p:spPr>
        <p:txBody>
          <a:bodyPr lIns="0" tIns="0" rIns="0" bIns="0">
            <a:noAutofit/>
          </a:bodyPr>
          <a:lstStyle>
            <a:lvl1pPr marL="0" indent="0">
              <a:lnSpc>
                <a:spcPct val="100000"/>
              </a:lnSpc>
              <a:buNone/>
              <a:defRPr sz="1600">
                <a:solidFill>
                  <a:schemeClr val="bg1"/>
                </a:solidFill>
              </a:defRPr>
            </a:lvl1pPr>
          </a:lstStyle>
          <a:p>
            <a:pPr lvl="0"/>
            <a:r>
              <a:rPr lang="en-US"/>
              <a:t>Add text—Lorem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ssed</a:t>
            </a:r>
            <a:r>
              <a:rPr lang="en-US"/>
              <a:t> do </a:t>
            </a:r>
            <a:r>
              <a:rPr lang="en-US" err="1"/>
              <a:t>eiusmod</a:t>
            </a:r>
            <a:r>
              <a:rPr lang="en-US"/>
              <a:t> </a:t>
            </a:r>
            <a:r>
              <a:rPr lang="en-US" err="1"/>
              <a:t>tempor</a:t>
            </a:r>
            <a:r>
              <a:rPr lang="en-US"/>
              <a:t> </a:t>
            </a:r>
            <a:r>
              <a:rPr lang="en-US" err="1"/>
              <a:t>ut</a:t>
            </a:r>
            <a:r>
              <a:rPr lang="en-US"/>
              <a:t> </a:t>
            </a:r>
            <a:r>
              <a:rPr lang="en-US" err="1"/>
              <a:t>labore</a:t>
            </a:r>
            <a:r>
              <a:rPr lang="en-US"/>
              <a:t>.</a:t>
            </a:r>
          </a:p>
        </p:txBody>
      </p:sp>
      <p:sp>
        <p:nvSpPr>
          <p:cNvPr id="26" name="Text Placeholder 23">
            <a:extLst>
              <a:ext uri="{FF2B5EF4-FFF2-40B4-BE49-F238E27FC236}">
                <a16:creationId xmlns:a16="http://schemas.microsoft.com/office/drawing/2014/main" id="{369CE56A-C60E-DA44-BD03-D52D1CC6BCBD}"/>
              </a:ext>
            </a:extLst>
          </p:cNvPr>
          <p:cNvSpPr>
            <a:spLocks noGrp="1"/>
          </p:cNvSpPr>
          <p:nvPr>
            <p:ph type="body" sz="quarter" idx="21" hasCustomPrompt="1"/>
          </p:nvPr>
        </p:nvSpPr>
        <p:spPr>
          <a:xfrm>
            <a:off x="2995083" y="5062538"/>
            <a:ext cx="2554180" cy="919162"/>
          </a:xfrm>
        </p:spPr>
        <p:txBody>
          <a:bodyPr lIns="0" tIns="0" rIns="0" bIns="0">
            <a:noAutofit/>
          </a:bodyPr>
          <a:lstStyle>
            <a:lvl1pPr marL="0" indent="0">
              <a:lnSpc>
                <a:spcPct val="100000"/>
              </a:lnSpc>
              <a:buNone/>
              <a:defRPr sz="1600">
                <a:solidFill>
                  <a:schemeClr val="bg1"/>
                </a:solidFill>
              </a:defRPr>
            </a:lvl1pPr>
          </a:lstStyle>
          <a:p>
            <a:pPr lvl="0"/>
            <a:r>
              <a:rPr lang="en-US"/>
              <a:t>Add text—Lorem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ssed</a:t>
            </a:r>
            <a:r>
              <a:rPr lang="en-US"/>
              <a:t> do </a:t>
            </a:r>
            <a:r>
              <a:rPr lang="en-US" err="1"/>
              <a:t>eiusmod</a:t>
            </a:r>
            <a:r>
              <a:rPr lang="en-US"/>
              <a:t> </a:t>
            </a:r>
            <a:r>
              <a:rPr lang="en-US" err="1"/>
              <a:t>tempor</a:t>
            </a:r>
            <a:r>
              <a:rPr lang="en-US"/>
              <a:t> </a:t>
            </a:r>
            <a:r>
              <a:rPr lang="en-US" err="1"/>
              <a:t>ut</a:t>
            </a:r>
            <a:r>
              <a:rPr lang="en-US"/>
              <a:t> </a:t>
            </a:r>
            <a:r>
              <a:rPr lang="en-US" err="1"/>
              <a:t>labore</a:t>
            </a:r>
            <a:r>
              <a:rPr lang="en-US"/>
              <a:t>.</a:t>
            </a:r>
          </a:p>
        </p:txBody>
      </p:sp>
      <p:sp>
        <p:nvSpPr>
          <p:cNvPr id="27" name="Text Placeholder 23">
            <a:extLst>
              <a:ext uri="{FF2B5EF4-FFF2-40B4-BE49-F238E27FC236}">
                <a16:creationId xmlns:a16="http://schemas.microsoft.com/office/drawing/2014/main" id="{71280FAB-BC27-C247-B2AA-F215BC885493}"/>
              </a:ext>
            </a:extLst>
          </p:cNvPr>
          <p:cNvSpPr>
            <a:spLocks noGrp="1"/>
          </p:cNvSpPr>
          <p:nvPr>
            <p:ph type="body" sz="quarter" idx="22" hasCustomPrompt="1"/>
          </p:nvPr>
        </p:nvSpPr>
        <p:spPr>
          <a:xfrm>
            <a:off x="5783791" y="5062538"/>
            <a:ext cx="2554180" cy="919162"/>
          </a:xfrm>
        </p:spPr>
        <p:txBody>
          <a:bodyPr lIns="0" tIns="0" rIns="0" bIns="0">
            <a:noAutofit/>
          </a:bodyPr>
          <a:lstStyle>
            <a:lvl1pPr marL="0" indent="0">
              <a:lnSpc>
                <a:spcPct val="100000"/>
              </a:lnSpc>
              <a:buNone/>
              <a:defRPr sz="1600">
                <a:solidFill>
                  <a:schemeClr val="bg1"/>
                </a:solidFill>
              </a:defRPr>
            </a:lvl1pPr>
          </a:lstStyle>
          <a:p>
            <a:pPr lvl="0"/>
            <a:r>
              <a:rPr lang="en-US"/>
              <a:t>Add text—Lorem ipsum dolor sit </a:t>
            </a:r>
            <a:r>
              <a:rPr lang="en-US" err="1"/>
              <a:t>amet</a:t>
            </a:r>
            <a:r>
              <a:rPr lang="en-US"/>
              <a:t>, </a:t>
            </a:r>
            <a:r>
              <a:rPr lang="en-US" err="1"/>
              <a:t>consectetur</a:t>
            </a:r>
            <a:r>
              <a:rPr lang="en-US"/>
              <a:t> </a:t>
            </a:r>
            <a:r>
              <a:rPr lang="en-US" err="1"/>
              <a:t>adipiscing</a:t>
            </a:r>
            <a:r>
              <a:rPr lang="en-US"/>
              <a:t> </a:t>
            </a:r>
            <a:r>
              <a:rPr lang="en-US" err="1"/>
              <a:t>elit</a:t>
            </a:r>
            <a:r>
              <a:rPr lang="en-US"/>
              <a:t>, </a:t>
            </a:r>
            <a:r>
              <a:rPr lang="en-US" err="1"/>
              <a:t>ssed</a:t>
            </a:r>
            <a:r>
              <a:rPr lang="en-US"/>
              <a:t> do </a:t>
            </a:r>
            <a:r>
              <a:rPr lang="en-US" err="1"/>
              <a:t>eiusmod</a:t>
            </a:r>
            <a:r>
              <a:rPr lang="en-US"/>
              <a:t> </a:t>
            </a:r>
            <a:r>
              <a:rPr lang="en-US" err="1"/>
              <a:t>tempor</a:t>
            </a:r>
            <a:r>
              <a:rPr lang="en-US"/>
              <a:t> </a:t>
            </a:r>
            <a:r>
              <a:rPr lang="en-US" err="1"/>
              <a:t>ut</a:t>
            </a:r>
            <a:r>
              <a:rPr lang="en-US"/>
              <a:t> </a:t>
            </a:r>
            <a:r>
              <a:rPr lang="en-US" err="1"/>
              <a:t>labore</a:t>
            </a:r>
            <a:r>
              <a:rPr lang="en-US"/>
              <a:t>.</a:t>
            </a:r>
          </a:p>
        </p:txBody>
      </p:sp>
      <p:sp>
        <p:nvSpPr>
          <p:cNvPr id="28" name="Text Placeholder 4">
            <a:extLst>
              <a:ext uri="{FF2B5EF4-FFF2-40B4-BE49-F238E27FC236}">
                <a16:creationId xmlns:a16="http://schemas.microsoft.com/office/drawing/2014/main" id="{C9078B5C-6713-CB4A-A281-540043622707}"/>
              </a:ext>
            </a:extLst>
          </p:cNvPr>
          <p:cNvSpPr>
            <a:spLocks noGrp="1"/>
          </p:cNvSpPr>
          <p:nvPr>
            <p:ph type="body" sz="quarter" idx="23" hasCustomPrompt="1"/>
          </p:nvPr>
        </p:nvSpPr>
        <p:spPr>
          <a:xfrm>
            <a:off x="190501" y="1143000"/>
            <a:ext cx="4991100" cy="2089150"/>
          </a:xfrm>
        </p:spPr>
        <p:txBody>
          <a:bodyPr lIns="0" tIns="0" rIns="0" bIns="0">
            <a:noAutofit/>
          </a:bodyPr>
          <a:lstStyle>
            <a:lvl1pPr marL="0" indent="0">
              <a:buNone/>
              <a:defRPr sz="3200">
                <a:solidFill>
                  <a:schemeClr val="bg1"/>
                </a:solidFill>
              </a:defRPr>
            </a:lvl1pPr>
          </a:lstStyle>
          <a:p>
            <a:pPr lvl="0"/>
            <a:r>
              <a:rPr lang="en-US"/>
              <a:t>Add body text here–Lorem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30" name="Text Placeholder 24">
            <a:extLst>
              <a:ext uri="{FF2B5EF4-FFF2-40B4-BE49-F238E27FC236}">
                <a16:creationId xmlns:a16="http://schemas.microsoft.com/office/drawing/2014/main" id="{1E8B9458-2ADA-A049-90FE-0FB40F404751}"/>
              </a:ext>
            </a:extLst>
          </p:cNvPr>
          <p:cNvSpPr>
            <a:spLocks noGrp="1"/>
          </p:cNvSpPr>
          <p:nvPr>
            <p:ph type="body" sz="quarter" idx="24" hasCustomPrompt="1"/>
          </p:nvPr>
        </p:nvSpPr>
        <p:spPr>
          <a:xfrm>
            <a:off x="190500" y="182563"/>
            <a:ext cx="4046538" cy="285750"/>
          </a:xfrm>
        </p:spPr>
        <p:txBody>
          <a:bodyPr lIns="0" tIns="0" rIns="0" bIns="0">
            <a:noAutofit/>
          </a:bodyPr>
          <a:lstStyle>
            <a:lvl1pPr marL="0" indent="0">
              <a:buNone/>
              <a:defRPr sz="2000">
                <a:solidFill>
                  <a:schemeClr val="bg1"/>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title</a:t>
            </a:r>
          </a:p>
        </p:txBody>
      </p:sp>
      <p:pic>
        <p:nvPicPr>
          <p:cNvPr id="32" name="Picture 31" descr="Logo&#10;&#10;Description automatically generated">
            <a:extLst>
              <a:ext uri="{FF2B5EF4-FFF2-40B4-BE49-F238E27FC236}">
                <a16:creationId xmlns:a16="http://schemas.microsoft.com/office/drawing/2014/main" id="{FBF5E85C-FFB1-7F46-8B01-5C8DB48165F4}"/>
              </a:ext>
            </a:extLst>
          </p:cNvPr>
          <p:cNvPicPr>
            <a:picLocks noChangeAspect="1"/>
          </p:cNvPicPr>
          <p:nvPr userDrawn="1"/>
        </p:nvPicPr>
        <p:blipFill>
          <a:blip r:embed="rId2"/>
          <a:stretch>
            <a:fillRect/>
          </a:stretch>
        </p:blipFill>
        <p:spPr>
          <a:xfrm>
            <a:off x="154681" y="6363913"/>
            <a:ext cx="831279" cy="467594"/>
          </a:xfrm>
          <a:prstGeom prst="rect">
            <a:avLst/>
          </a:prstGeom>
        </p:spPr>
      </p:pic>
    </p:spTree>
    <p:extLst>
      <p:ext uri="{BB962C8B-B14F-4D97-AF65-F5344CB8AC3E}">
        <p14:creationId xmlns:p14="http://schemas.microsoft.com/office/powerpoint/2010/main" val="422999243"/>
      </p:ext>
    </p:extLst>
  </p:cSld>
  <p:clrMapOvr>
    <a:masterClrMapping/>
  </p:clrMapOvr>
  <p:extLst>
    <p:ext uri="{DCECCB84-F9BA-43D5-87BE-67443E8EF086}">
      <p15:sldGuideLst xmlns:p15="http://schemas.microsoft.com/office/powerpoint/2012/main">
        <p15:guide id="1" orient="horz" pos="2928">
          <p15:clr>
            <a:srgbClr val="FBAE40"/>
          </p15:clr>
        </p15:guide>
        <p15:guide id="2" orient="horz" pos="3192">
          <p15:clr>
            <a:srgbClr val="FBAE40"/>
          </p15:clr>
        </p15:guide>
        <p15:guide id="3" pos="5400">
          <p15:clr>
            <a:srgbClr val="FBAE40"/>
          </p15:clr>
        </p15:guide>
        <p15:guide id="4" pos="3264">
          <p15:clr>
            <a:srgbClr val="FBAE40"/>
          </p15:clr>
        </p15:guide>
        <p15:guide id="5" pos="1872">
          <p15:clr>
            <a:srgbClr val="FBAE40"/>
          </p15:clr>
        </p15:guide>
        <p15:guide id="6" pos="3648">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3 sections content">
    <p:bg>
      <p:bgPr>
        <a:solidFill>
          <a:schemeClr val="tx2"/>
        </a:solidFill>
        <a:effectLst/>
      </p:bgPr>
    </p:bg>
    <p:spTree>
      <p:nvGrpSpPr>
        <p:cNvPr id="1" name=""/>
        <p:cNvGrpSpPr/>
        <p:nvPr/>
      </p:nvGrpSpPr>
      <p:grpSpPr>
        <a:xfrm>
          <a:off x="0" y="0"/>
          <a:ext cx="0" cy="0"/>
          <a:chOff x="0" y="0"/>
          <a:chExt cx="0" cy="0"/>
        </a:xfrm>
      </p:grpSpPr>
      <p:sp>
        <p:nvSpPr>
          <p:cNvPr id="11" name="Slide Number Placeholder 5">
            <a:extLst>
              <a:ext uri="{FF2B5EF4-FFF2-40B4-BE49-F238E27FC236}">
                <a16:creationId xmlns:a16="http://schemas.microsoft.com/office/drawing/2014/main" id="{FF2618E4-7F33-0547-8DC7-A468D616DB35}"/>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bg1"/>
                </a:solidFill>
              </a:defRPr>
            </a:lvl1pPr>
          </a:lstStyle>
          <a:p>
            <a:fld id="{BB55D76A-9B6E-CD41-ABBE-F6C938295BAD}" type="slidenum">
              <a:rPr lang="en-US" smtClean="0"/>
              <a:pPr/>
              <a:t>‹#›</a:t>
            </a:fld>
            <a:endParaRPr lang="en-US"/>
          </a:p>
        </p:txBody>
      </p:sp>
      <p:sp>
        <p:nvSpPr>
          <p:cNvPr id="12" name="Text Placeholder 3">
            <a:extLst>
              <a:ext uri="{FF2B5EF4-FFF2-40B4-BE49-F238E27FC236}">
                <a16:creationId xmlns:a16="http://schemas.microsoft.com/office/drawing/2014/main" id="{D84C5078-B6A8-A044-8E90-20A19F4B7D49}"/>
              </a:ext>
            </a:extLst>
          </p:cNvPr>
          <p:cNvSpPr>
            <a:spLocks noGrp="1"/>
          </p:cNvSpPr>
          <p:nvPr>
            <p:ph type="body" sz="quarter" idx="16" hasCustomPrompt="1"/>
          </p:nvPr>
        </p:nvSpPr>
        <p:spPr>
          <a:xfrm>
            <a:off x="6096000" y="6534316"/>
            <a:ext cx="1219200" cy="134059"/>
          </a:xfrm>
        </p:spPr>
        <p:txBody>
          <a:bodyPr lIns="0" tIns="0" rIns="0" bIns="0">
            <a:noAutofit/>
          </a:bodyPr>
          <a:lstStyle>
            <a:lvl1pPr marL="0" indent="0" algn="r">
              <a:buNone/>
              <a:defRPr sz="900">
                <a:solidFill>
                  <a:schemeClr val="bg1"/>
                </a:solidFill>
              </a:defRPr>
            </a:lvl1pPr>
            <a:lvl2pPr marL="457200" indent="0">
              <a:buFont typeface="Arial" panose="020B0604020202020204" pitchFamily="34" charset="0"/>
              <a:buNone/>
              <a:defRPr/>
            </a:lvl2pPr>
          </a:lstStyle>
          <a:p>
            <a:pPr lvl="0"/>
            <a:r>
              <a:rPr lang="en-US"/>
              <a:t>04.08.21</a:t>
            </a:r>
          </a:p>
        </p:txBody>
      </p:sp>
      <p:sp>
        <p:nvSpPr>
          <p:cNvPr id="28" name="Text Placeholder 13">
            <a:extLst>
              <a:ext uri="{FF2B5EF4-FFF2-40B4-BE49-F238E27FC236}">
                <a16:creationId xmlns:a16="http://schemas.microsoft.com/office/drawing/2014/main" id="{99586EBE-3DF0-4A48-9605-33B0222C81C7}"/>
              </a:ext>
            </a:extLst>
          </p:cNvPr>
          <p:cNvSpPr>
            <a:spLocks noGrp="1"/>
          </p:cNvSpPr>
          <p:nvPr>
            <p:ph type="body" sz="quarter" idx="19" hasCustomPrompt="1"/>
          </p:nvPr>
        </p:nvSpPr>
        <p:spPr>
          <a:xfrm>
            <a:off x="205915" y="3413984"/>
            <a:ext cx="4183205" cy="225357"/>
          </a:xfrm>
        </p:spPr>
        <p:txBody>
          <a:bodyPr lIns="0" tIns="0" rIns="0" bIns="0">
            <a:noAutofit/>
          </a:bodyPr>
          <a:lstStyle>
            <a:lvl1pPr marL="0" indent="0">
              <a:buNone/>
              <a:defRPr sz="140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p>
        </p:txBody>
      </p:sp>
      <p:sp>
        <p:nvSpPr>
          <p:cNvPr id="29" name="Text Placeholder 4">
            <a:extLst>
              <a:ext uri="{FF2B5EF4-FFF2-40B4-BE49-F238E27FC236}">
                <a16:creationId xmlns:a16="http://schemas.microsoft.com/office/drawing/2014/main" id="{4C9C4BF0-A308-5241-8C03-8D24FB5A60F7}"/>
              </a:ext>
            </a:extLst>
          </p:cNvPr>
          <p:cNvSpPr>
            <a:spLocks noGrp="1"/>
          </p:cNvSpPr>
          <p:nvPr>
            <p:ph type="body" sz="quarter" idx="23" hasCustomPrompt="1"/>
          </p:nvPr>
        </p:nvSpPr>
        <p:spPr>
          <a:xfrm>
            <a:off x="190501" y="1143000"/>
            <a:ext cx="4991100" cy="2089150"/>
          </a:xfrm>
        </p:spPr>
        <p:txBody>
          <a:bodyPr lIns="0" tIns="0" rIns="0" bIns="0">
            <a:noAutofit/>
          </a:bodyPr>
          <a:lstStyle>
            <a:lvl1pPr marL="0" indent="0">
              <a:buNone/>
              <a:defRPr sz="3200">
                <a:solidFill>
                  <a:schemeClr val="bg1"/>
                </a:solidFill>
              </a:defRPr>
            </a:lvl1pPr>
          </a:lstStyle>
          <a:p>
            <a:pPr lvl="0"/>
            <a:r>
              <a:rPr lang="en-US"/>
              <a:t>Add body text here–Lorem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30" name="Text Placeholder 4">
            <a:extLst>
              <a:ext uri="{FF2B5EF4-FFF2-40B4-BE49-F238E27FC236}">
                <a16:creationId xmlns:a16="http://schemas.microsoft.com/office/drawing/2014/main" id="{3EB15DC8-43BC-BE49-B6EF-CCEAB5A7B9D6}"/>
              </a:ext>
            </a:extLst>
          </p:cNvPr>
          <p:cNvSpPr>
            <a:spLocks noGrp="1"/>
          </p:cNvSpPr>
          <p:nvPr>
            <p:ph type="body" sz="quarter" idx="24" hasCustomPrompt="1"/>
          </p:nvPr>
        </p:nvSpPr>
        <p:spPr>
          <a:xfrm>
            <a:off x="190500" y="3695700"/>
            <a:ext cx="4991100" cy="2286000"/>
          </a:xfrm>
        </p:spPr>
        <p:txBody>
          <a:bodyPr lIns="0" tIns="0" rIns="0" bIns="0">
            <a:noAutofit/>
          </a:bodyPr>
          <a:lstStyle>
            <a:lvl1pPr marL="0" indent="0">
              <a:buNone/>
              <a:defRPr sz="3200">
                <a:solidFill>
                  <a:schemeClr val="bg1"/>
                </a:solidFill>
              </a:defRPr>
            </a:lvl1pPr>
          </a:lstStyle>
          <a:p>
            <a:pPr lvl="0"/>
            <a:r>
              <a:rPr lang="en-US"/>
              <a:t>Add body text here–Lorem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31" name="Text Placeholder 4">
            <a:extLst>
              <a:ext uri="{FF2B5EF4-FFF2-40B4-BE49-F238E27FC236}">
                <a16:creationId xmlns:a16="http://schemas.microsoft.com/office/drawing/2014/main" id="{476DD77D-E9AB-6645-B39A-2A12C74D59F8}"/>
              </a:ext>
            </a:extLst>
          </p:cNvPr>
          <p:cNvSpPr>
            <a:spLocks noGrp="1"/>
          </p:cNvSpPr>
          <p:nvPr>
            <p:ph type="body" sz="quarter" idx="25" hasCustomPrompt="1"/>
          </p:nvPr>
        </p:nvSpPr>
        <p:spPr>
          <a:xfrm>
            <a:off x="6096000" y="1147548"/>
            <a:ext cx="5476875" cy="4834151"/>
          </a:xfrm>
        </p:spPr>
        <p:txBody>
          <a:bodyPr lIns="0" tIns="0" rIns="0" bIns="0">
            <a:noAutofit/>
          </a:bodyPr>
          <a:lstStyle>
            <a:lvl1pPr marL="0" indent="0">
              <a:buNone/>
              <a:defRPr sz="2000">
                <a:solidFill>
                  <a:schemeClr val="bg1"/>
                </a:solidFill>
              </a:defRPr>
            </a:lvl1pPr>
          </a:lstStyle>
          <a:p>
            <a:pPr lvl="0"/>
            <a:r>
              <a:rPr lang="en-US"/>
              <a:t>Add body text here-–Lorem ipsum dolor sit </a:t>
            </a:r>
            <a:r>
              <a:rPr lang="en-US" err="1"/>
              <a:t>amer</a:t>
            </a:r>
            <a:r>
              <a:rPr lang="en-US"/>
              <a:t>, </a:t>
            </a:r>
            <a:r>
              <a:rPr lang="en-US" err="1"/>
              <a:t>consectetur</a:t>
            </a:r>
            <a:r>
              <a:rPr lang="en-US"/>
              <a:t> </a:t>
            </a:r>
            <a:r>
              <a:rPr lang="en-US" err="1"/>
              <a:t>adipiscing</a:t>
            </a:r>
            <a:r>
              <a:rPr lang="en-US"/>
              <a:t> </a:t>
            </a:r>
            <a:r>
              <a:rPr lang="en-US" err="1"/>
              <a:t>elit</a:t>
            </a:r>
            <a:endParaRPr lang="en-US"/>
          </a:p>
        </p:txBody>
      </p:sp>
      <p:sp>
        <p:nvSpPr>
          <p:cNvPr id="33" name="Text Placeholder 24">
            <a:extLst>
              <a:ext uri="{FF2B5EF4-FFF2-40B4-BE49-F238E27FC236}">
                <a16:creationId xmlns:a16="http://schemas.microsoft.com/office/drawing/2014/main" id="{8630D5DC-43B2-4446-BEB5-91609C391C75}"/>
              </a:ext>
            </a:extLst>
          </p:cNvPr>
          <p:cNvSpPr>
            <a:spLocks noGrp="1"/>
          </p:cNvSpPr>
          <p:nvPr>
            <p:ph type="body" sz="quarter" idx="21" hasCustomPrompt="1"/>
          </p:nvPr>
        </p:nvSpPr>
        <p:spPr>
          <a:xfrm>
            <a:off x="190500" y="182563"/>
            <a:ext cx="4046538" cy="285750"/>
          </a:xfrm>
        </p:spPr>
        <p:txBody>
          <a:bodyPr lIns="0" tIns="0" rIns="0" bIns="0">
            <a:noAutofit/>
          </a:bodyPr>
          <a:lstStyle>
            <a:lvl1pPr marL="0" indent="0">
              <a:buNone/>
              <a:defRPr sz="2000">
                <a:solidFill>
                  <a:schemeClr val="bg1"/>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title</a:t>
            </a:r>
          </a:p>
        </p:txBody>
      </p:sp>
      <p:sp>
        <p:nvSpPr>
          <p:cNvPr id="34" name="Text Placeholder 24">
            <a:extLst>
              <a:ext uri="{FF2B5EF4-FFF2-40B4-BE49-F238E27FC236}">
                <a16:creationId xmlns:a16="http://schemas.microsoft.com/office/drawing/2014/main" id="{7C1C8AF4-CA51-4446-9B4B-CCD3970AF36A}"/>
              </a:ext>
            </a:extLst>
          </p:cNvPr>
          <p:cNvSpPr>
            <a:spLocks noGrp="1"/>
          </p:cNvSpPr>
          <p:nvPr>
            <p:ph type="body" sz="quarter" idx="22" hasCustomPrompt="1"/>
          </p:nvPr>
        </p:nvSpPr>
        <p:spPr>
          <a:xfrm>
            <a:off x="190500" y="457554"/>
            <a:ext cx="4046538" cy="285750"/>
          </a:xfrm>
        </p:spPr>
        <p:txBody>
          <a:bodyPr lIns="0" tIns="0" rIns="0" bIns="0">
            <a:noAutofit/>
          </a:bodyPr>
          <a:lstStyle>
            <a:lvl1pPr marL="0" indent="0">
              <a:buNone/>
              <a:defRPr sz="2000">
                <a:solidFill>
                  <a:schemeClr val="accent3"/>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Heading</a:t>
            </a:r>
          </a:p>
        </p:txBody>
      </p:sp>
      <p:pic>
        <p:nvPicPr>
          <p:cNvPr id="36" name="Picture 35" descr="Logo&#10;&#10;Description automatically generated">
            <a:extLst>
              <a:ext uri="{FF2B5EF4-FFF2-40B4-BE49-F238E27FC236}">
                <a16:creationId xmlns:a16="http://schemas.microsoft.com/office/drawing/2014/main" id="{958229E5-30F1-884F-BA20-E978C68F41DD}"/>
              </a:ext>
            </a:extLst>
          </p:cNvPr>
          <p:cNvPicPr>
            <a:picLocks noChangeAspect="1"/>
          </p:cNvPicPr>
          <p:nvPr userDrawn="1"/>
        </p:nvPicPr>
        <p:blipFill>
          <a:blip r:embed="rId2"/>
          <a:stretch>
            <a:fillRect/>
          </a:stretch>
        </p:blipFill>
        <p:spPr>
          <a:xfrm>
            <a:off x="154681" y="6363913"/>
            <a:ext cx="831279" cy="467594"/>
          </a:xfrm>
          <a:prstGeom prst="rect">
            <a:avLst/>
          </a:prstGeom>
        </p:spPr>
      </p:pic>
    </p:spTree>
    <p:extLst>
      <p:ext uri="{BB962C8B-B14F-4D97-AF65-F5344CB8AC3E}">
        <p14:creationId xmlns:p14="http://schemas.microsoft.com/office/powerpoint/2010/main" val="4165999376"/>
      </p:ext>
    </p:extLst>
  </p:cSld>
  <p:clrMapOvr>
    <a:masterClrMapping/>
  </p:clrMapOvr>
  <p:extLst>
    <p:ext uri="{DCECCB84-F9BA-43D5-87BE-67443E8EF086}">
      <p15:sldGuideLst xmlns:p15="http://schemas.microsoft.com/office/powerpoint/2012/main">
        <p15:guide id="1" pos="3264">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Multiple Quotes">
    <p:bg>
      <p:bgPr>
        <a:solidFill>
          <a:schemeClr val="bg2"/>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0C528F0-0C5F-2C4E-9D8D-F83704D5642F}"/>
              </a:ext>
            </a:extLst>
          </p:cNvPr>
          <p:cNvSpPr>
            <a:spLocks noGrp="1"/>
          </p:cNvSpPr>
          <p:nvPr>
            <p:ph type="body" idx="1" hasCustomPrompt="1"/>
          </p:nvPr>
        </p:nvSpPr>
        <p:spPr>
          <a:xfrm>
            <a:off x="190500" y="3725779"/>
            <a:ext cx="2519362" cy="1953986"/>
          </a:xfrm>
        </p:spPr>
        <p:txBody>
          <a:bodyPr lIns="0" tIns="0" rIns="0" bIns="0">
            <a:normAutofit/>
          </a:bodyPr>
          <a:lstStyle>
            <a:lvl1pPr marL="0" indent="0">
              <a:buNone/>
              <a:defRPr sz="1800" b="0" i="0">
                <a:solidFill>
                  <a:schemeClr val="bg1">
                    <a:lumMod val="95000"/>
                  </a:schemeClr>
                </a:solidFill>
                <a:latin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Add body text here–Lorem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15" name="Picture Placeholder 14">
            <a:extLst>
              <a:ext uri="{FF2B5EF4-FFF2-40B4-BE49-F238E27FC236}">
                <a16:creationId xmlns:a16="http://schemas.microsoft.com/office/drawing/2014/main" id="{95770A5E-C724-CA49-A03F-565560E5E7CF}"/>
              </a:ext>
            </a:extLst>
          </p:cNvPr>
          <p:cNvSpPr>
            <a:spLocks noGrp="1"/>
          </p:cNvSpPr>
          <p:nvPr>
            <p:ph type="pic" sz="quarter" idx="13"/>
          </p:nvPr>
        </p:nvSpPr>
        <p:spPr>
          <a:xfrm>
            <a:off x="0" y="1143000"/>
            <a:ext cx="2519363" cy="2433638"/>
          </a:xfrm>
        </p:spPr>
        <p:txBody>
          <a:bodyPr/>
          <a:lstStyle>
            <a:lvl1pPr>
              <a:defRPr/>
            </a:lvl1pPr>
          </a:lstStyle>
          <a:p>
            <a:r>
              <a:rPr lang="en-US"/>
              <a:t>Click icon to add picture</a:t>
            </a:r>
          </a:p>
        </p:txBody>
      </p:sp>
      <p:sp>
        <p:nvSpPr>
          <p:cNvPr id="16" name="Picture Placeholder 14">
            <a:extLst>
              <a:ext uri="{FF2B5EF4-FFF2-40B4-BE49-F238E27FC236}">
                <a16:creationId xmlns:a16="http://schemas.microsoft.com/office/drawing/2014/main" id="{C8F13A7D-6C4C-6F4B-8F1A-29E28B94613E}"/>
              </a:ext>
            </a:extLst>
          </p:cNvPr>
          <p:cNvSpPr>
            <a:spLocks noGrp="1"/>
          </p:cNvSpPr>
          <p:nvPr>
            <p:ph type="pic" sz="quarter" idx="14"/>
          </p:nvPr>
        </p:nvSpPr>
        <p:spPr>
          <a:xfrm>
            <a:off x="3914274" y="1143000"/>
            <a:ext cx="2519363" cy="2433638"/>
          </a:xfrm>
        </p:spPr>
        <p:txBody>
          <a:bodyPr/>
          <a:lstStyle>
            <a:lvl1pPr>
              <a:defRPr/>
            </a:lvl1pPr>
          </a:lstStyle>
          <a:p>
            <a:r>
              <a:rPr lang="en-US"/>
              <a:t>Click icon to add picture</a:t>
            </a:r>
          </a:p>
        </p:txBody>
      </p:sp>
      <p:sp>
        <p:nvSpPr>
          <p:cNvPr id="17" name="Picture Placeholder 14">
            <a:extLst>
              <a:ext uri="{FF2B5EF4-FFF2-40B4-BE49-F238E27FC236}">
                <a16:creationId xmlns:a16="http://schemas.microsoft.com/office/drawing/2014/main" id="{E134F002-40B3-4A42-9658-416722BFCABA}"/>
              </a:ext>
            </a:extLst>
          </p:cNvPr>
          <p:cNvSpPr>
            <a:spLocks noGrp="1"/>
          </p:cNvSpPr>
          <p:nvPr>
            <p:ph type="pic" sz="quarter" idx="15"/>
          </p:nvPr>
        </p:nvSpPr>
        <p:spPr>
          <a:xfrm>
            <a:off x="9672637" y="1147737"/>
            <a:ext cx="2519363" cy="2433638"/>
          </a:xfrm>
        </p:spPr>
        <p:txBody>
          <a:bodyPr/>
          <a:lstStyle>
            <a:lvl1pPr>
              <a:defRPr/>
            </a:lvl1pPr>
          </a:lstStyle>
          <a:p>
            <a:r>
              <a:rPr lang="en-US"/>
              <a:t>Click icon to add picture</a:t>
            </a:r>
          </a:p>
        </p:txBody>
      </p:sp>
      <p:sp>
        <p:nvSpPr>
          <p:cNvPr id="18" name="Text Placeholder 2">
            <a:extLst>
              <a:ext uri="{FF2B5EF4-FFF2-40B4-BE49-F238E27FC236}">
                <a16:creationId xmlns:a16="http://schemas.microsoft.com/office/drawing/2014/main" id="{E9F39171-E780-844A-8D7D-85DA590E7A47}"/>
              </a:ext>
            </a:extLst>
          </p:cNvPr>
          <p:cNvSpPr>
            <a:spLocks noGrp="1"/>
          </p:cNvSpPr>
          <p:nvPr>
            <p:ph type="body" idx="16" hasCustomPrompt="1"/>
          </p:nvPr>
        </p:nvSpPr>
        <p:spPr>
          <a:xfrm>
            <a:off x="3914274" y="3725779"/>
            <a:ext cx="2519362" cy="1953986"/>
          </a:xfrm>
        </p:spPr>
        <p:txBody>
          <a:bodyPr lIns="0" tIns="0" rIns="0" bIns="0">
            <a:normAutofit/>
          </a:bodyPr>
          <a:lstStyle>
            <a:lvl1pPr marL="0" indent="0">
              <a:buNone/>
              <a:defRPr sz="1800" b="0" i="0">
                <a:solidFill>
                  <a:schemeClr val="bg1">
                    <a:lumMod val="95000"/>
                  </a:schemeClr>
                </a:solidFill>
                <a:latin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Add body text here–Lorem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19" name="Text Placeholder 2">
            <a:extLst>
              <a:ext uri="{FF2B5EF4-FFF2-40B4-BE49-F238E27FC236}">
                <a16:creationId xmlns:a16="http://schemas.microsoft.com/office/drawing/2014/main" id="{886ED91B-28CC-5749-B859-D1F509D36294}"/>
              </a:ext>
            </a:extLst>
          </p:cNvPr>
          <p:cNvSpPr>
            <a:spLocks noGrp="1"/>
          </p:cNvSpPr>
          <p:nvPr>
            <p:ph type="body" idx="17" hasCustomPrompt="1"/>
          </p:nvPr>
        </p:nvSpPr>
        <p:spPr>
          <a:xfrm>
            <a:off x="9672637" y="3725779"/>
            <a:ext cx="2487278" cy="1953986"/>
          </a:xfrm>
        </p:spPr>
        <p:txBody>
          <a:bodyPr lIns="0" tIns="0" rIns="0" bIns="0">
            <a:normAutofit/>
          </a:bodyPr>
          <a:lstStyle>
            <a:lvl1pPr marL="0" indent="0">
              <a:buNone/>
              <a:defRPr sz="1800" b="0" i="0">
                <a:solidFill>
                  <a:schemeClr val="bg1">
                    <a:lumMod val="95000"/>
                  </a:schemeClr>
                </a:solidFill>
                <a:latin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Add body text here–Lorem ipsum dolor sit </a:t>
            </a:r>
            <a:r>
              <a:rPr lang="en-US" err="1"/>
              <a:t>amet</a:t>
            </a:r>
            <a:r>
              <a:rPr lang="en-US"/>
              <a:t>, </a:t>
            </a:r>
            <a:r>
              <a:rPr lang="en-US" err="1"/>
              <a:t>consectetur</a:t>
            </a:r>
            <a:r>
              <a:rPr lang="en-US"/>
              <a:t> </a:t>
            </a:r>
            <a:r>
              <a:rPr lang="en-US" err="1"/>
              <a:t>adipiscing</a:t>
            </a:r>
            <a:r>
              <a:rPr lang="en-US"/>
              <a:t> </a:t>
            </a:r>
            <a:r>
              <a:rPr lang="en-US" err="1"/>
              <a:t>elit</a:t>
            </a:r>
            <a:endParaRPr lang="en-US"/>
          </a:p>
        </p:txBody>
      </p:sp>
      <p:sp>
        <p:nvSpPr>
          <p:cNvPr id="21" name="Text Placeholder 20">
            <a:extLst>
              <a:ext uri="{FF2B5EF4-FFF2-40B4-BE49-F238E27FC236}">
                <a16:creationId xmlns:a16="http://schemas.microsoft.com/office/drawing/2014/main" id="{59BCF44A-F3BF-364F-AAE1-5078FBC8FCEB}"/>
              </a:ext>
            </a:extLst>
          </p:cNvPr>
          <p:cNvSpPr>
            <a:spLocks noGrp="1"/>
          </p:cNvSpPr>
          <p:nvPr>
            <p:ph type="body" sz="quarter" idx="18" hasCustomPrompt="1"/>
          </p:nvPr>
        </p:nvSpPr>
        <p:spPr>
          <a:xfrm>
            <a:off x="190500" y="5828906"/>
            <a:ext cx="1212998" cy="164596"/>
          </a:xfrm>
        </p:spPr>
        <p:txBody>
          <a:bodyPr lIns="0" tIns="0" rIns="0" bIns="0">
            <a:noAutofit/>
          </a:bodyPr>
          <a:lstStyle>
            <a:lvl1pPr marL="0" indent="0">
              <a:buNone/>
              <a:defRPr sz="1400">
                <a:solidFill>
                  <a:schemeClr val="accent4"/>
                </a:solidFill>
              </a:defRPr>
            </a:lvl1pPr>
          </a:lstStyle>
          <a:p>
            <a:pPr lvl="0"/>
            <a:r>
              <a:rPr lang="en-US"/>
              <a:t>First Last</a:t>
            </a:r>
          </a:p>
        </p:txBody>
      </p:sp>
      <p:sp>
        <p:nvSpPr>
          <p:cNvPr id="22" name="Text Placeholder 20">
            <a:extLst>
              <a:ext uri="{FF2B5EF4-FFF2-40B4-BE49-F238E27FC236}">
                <a16:creationId xmlns:a16="http://schemas.microsoft.com/office/drawing/2014/main" id="{5B4722C7-AFCC-A549-B88D-8CA1EA0CC239}"/>
              </a:ext>
            </a:extLst>
          </p:cNvPr>
          <p:cNvSpPr>
            <a:spLocks noGrp="1"/>
          </p:cNvSpPr>
          <p:nvPr>
            <p:ph type="body" sz="quarter" idx="19" hasCustomPrompt="1"/>
          </p:nvPr>
        </p:nvSpPr>
        <p:spPr>
          <a:xfrm>
            <a:off x="3914274" y="5817104"/>
            <a:ext cx="1212998" cy="164596"/>
          </a:xfrm>
        </p:spPr>
        <p:txBody>
          <a:bodyPr lIns="0" tIns="0" rIns="0" bIns="0">
            <a:noAutofit/>
          </a:bodyPr>
          <a:lstStyle>
            <a:lvl1pPr marL="0" indent="0">
              <a:buNone/>
              <a:defRPr sz="1400">
                <a:solidFill>
                  <a:schemeClr val="accent4"/>
                </a:solidFill>
              </a:defRPr>
            </a:lvl1pPr>
          </a:lstStyle>
          <a:p>
            <a:pPr lvl="0"/>
            <a:r>
              <a:rPr lang="en-US"/>
              <a:t>First Last</a:t>
            </a:r>
          </a:p>
        </p:txBody>
      </p:sp>
      <p:sp>
        <p:nvSpPr>
          <p:cNvPr id="23" name="Text Placeholder 20">
            <a:extLst>
              <a:ext uri="{FF2B5EF4-FFF2-40B4-BE49-F238E27FC236}">
                <a16:creationId xmlns:a16="http://schemas.microsoft.com/office/drawing/2014/main" id="{D1F7A5D8-E58B-904D-96D5-B1323755F562}"/>
              </a:ext>
            </a:extLst>
          </p:cNvPr>
          <p:cNvSpPr>
            <a:spLocks noGrp="1"/>
          </p:cNvSpPr>
          <p:nvPr>
            <p:ph type="body" sz="quarter" idx="20" hasCustomPrompt="1"/>
          </p:nvPr>
        </p:nvSpPr>
        <p:spPr>
          <a:xfrm>
            <a:off x="9672637" y="5817104"/>
            <a:ext cx="1212998" cy="164596"/>
          </a:xfrm>
        </p:spPr>
        <p:txBody>
          <a:bodyPr lIns="0" tIns="0" rIns="0" bIns="0">
            <a:noAutofit/>
          </a:bodyPr>
          <a:lstStyle>
            <a:lvl1pPr marL="0" indent="0">
              <a:buNone/>
              <a:defRPr sz="1400">
                <a:solidFill>
                  <a:schemeClr val="accent4"/>
                </a:solidFill>
              </a:defRPr>
            </a:lvl1pPr>
          </a:lstStyle>
          <a:p>
            <a:pPr lvl="0"/>
            <a:r>
              <a:rPr lang="en-US"/>
              <a:t>First Last</a:t>
            </a:r>
          </a:p>
        </p:txBody>
      </p:sp>
      <p:sp>
        <p:nvSpPr>
          <p:cNvPr id="25" name="Text Placeholder 24">
            <a:extLst>
              <a:ext uri="{FF2B5EF4-FFF2-40B4-BE49-F238E27FC236}">
                <a16:creationId xmlns:a16="http://schemas.microsoft.com/office/drawing/2014/main" id="{173F132F-CB7E-FA4D-8ED3-EAEE05A62B9A}"/>
              </a:ext>
            </a:extLst>
          </p:cNvPr>
          <p:cNvSpPr>
            <a:spLocks noGrp="1"/>
          </p:cNvSpPr>
          <p:nvPr>
            <p:ph type="body" sz="quarter" idx="21" hasCustomPrompt="1"/>
          </p:nvPr>
        </p:nvSpPr>
        <p:spPr>
          <a:xfrm>
            <a:off x="190500" y="182563"/>
            <a:ext cx="4046538" cy="285750"/>
          </a:xfrm>
        </p:spPr>
        <p:txBody>
          <a:bodyPr lIns="0" tIns="0" rIns="0" bIns="0">
            <a:noAutofit/>
          </a:bodyPr>
          <a:lstStyle>
            <a:lvl1pPr marL="0" indent="0">
              <a:buNone/>
              <a:defRPr sz="2000">
                <a:solidFill>
                  <a:schemeClr val="bg1"/>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title</a:t>
            </a:r>
          </a:p>
        </p:txBody>
      </p:sp>
      <p:sp>
        <p:nvSpPr>
          <p:cNvPr id="26" name="Text Placeholder 24">
            <a:extLst>
              <a:ext uri="{FF2B5EF4-FFF2-40B4-BE49-F238E27FC236}">
                <a16:creationId xmlns:a16="http://schemas.microsoft.com/office/drawing/2014/main" id="{581B4F14-1CA5-9043-89C7-3310FBC77E03}"/>
              </a:ext>
            </a:extLst>
          </p:cNvPr>
          <p:cNvSpPr>
            <a:spLocks noGrp="1"/>
          </p:cNvSpPr>
          <p:nvPr>
            <p:ph type="body" sz="quarter" idx="22" hasCustomPrompt="1"/>
          </p:nvPr>
        </p:nvSpPr>
        <p:spPr>
          <a:xfrm>
            <a:off x="190500" y="457554"/>
            <a:ext cx="4046538" cy="285750"/>
          </a:xfrm>
        </p:spPr>
        <p:txBody>
          <a:bodyPr lIns="0" tIns="0" rIns="0" bIns="0">
            <a:noAutofit/>
          </a:bodyPr>
          <a:lstStyle>
            <a:lvl1pPr marL="0" indent="0">
              <a:buNone/>
              <a:defRPr sz="2000">
                <a:solidFill>
                  <a:schemeClr val="accent3"/>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Heading</a:t>
            </a:r>
          </a:p>
        </p:txBody>
      </p:sp>
      <p:sp>
        <p:nvSpPr>
          <p:cNvPr id="27" name="Slide Number Placeholder 5">
            <a:extLst>
              <a:ext uri="{FF2B5EF4-FFF2-40B4-BE49-F238E27FC236}">
                <a16:creationId xmlns:a16="http://schemas.microsoft.com/office/drawing/2014/main" id="{F6CAAE23-9718-0B46-B28A-1EF30BB5F7C2}"/>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bg1"/>
                </a:solidFill>
              </a:defRPr>
            </a:lvl1pPr>
          </a:lstStyle>
          <a:p>
            <a:fld id="{BB55D76A-9B6E-CD41-ABBE-F6C938295BAD}" type="slidenum">
              <a:rPr lang="en-US" smtClean="0"/>
              <a:pPr/>
              <a:t>‹#›</a:t>
            </a:fld>
            <a:endParaRPr lang="en-US"/>
          </a:p>
        </p:txBody>
      </p:sp>
      <p:sp>
        <p:nvSpPr>
          <p:cNvPr id="28" name="Text Placeholder 3">
            <a:extLst>
              <a:ext uri="{FF2B5EF4-FFF2-40B4-BE49-F238E27FC236}">
                <a16:creationId xmlns:a16="http://schemas.microsoft.com/office/drawing/2014/main" id="{05E7EFCB-C1F9-D846-B071-DCC53A4ACE9B}"/>
              </a:ext>
            </a:extLst>
          </p:cNvPr>
          <p:cNvSpPr>
            <a:spLocks noGrp="1"/>
          </p:cNvSpPr>
          <p:nvPr>
            <p:ph type="body" sz="quarter" idx="23" hasCustomPrompt="1"/>
          </p:nvPr>
        </p:nvSpPr>
        <p:spPr>
          <a:xfrm>
            <a:off x="6096000" y="6534316"/>
            <a:ext cx="1219200" cy="134059"/>
          </a:xfrm>
        </p:spPr>
        <p:txBody>
          <a:bodyPr lIns="0" tIns="0" rIns="0" bIns="0">
            <a:noAutofit/>
          </a:bodyPr>
          <a:lstStyle>
            <a:lvl1pPr marL="0" indent="0" algn="r">
              <a:buNone/>
              <a:defRPr sz="900">
                <a:solidFill>
                  <a:schemeClr val="bg1"/>
                </a:solidFill>
              </a:defRPr>
            </a:lvl1pPr>
            <a:lvl2pPr marL="457200" indent="0">
              <a:buFont typeface="Arial" panose="020B0604020202020204" pitchFamily="34" charset="0"/>
              <a:buNone/>
              <a:defRPr/>
            </a:lvl2pPr>
          </a:lstStyle>
          <a:p>
            <a:pPr lvl="0"/>
            <a:r>
              <a:rPr lang="en-US"/>
              <a:t>04.08.21</a:t>
            </a:r>
          </a:p>
        </p:txBody>
      </p:sp>
      <p:pic>
        <p:nvPicPr>
          <p:cNvPr id="20" name="Picture 19" descr="Logo&#10;&#10;Description automatically generated">
            <a:extLst>
              <a:ext uri="{FF2B5EF4-FFF2-40B4-BE49-F238E27FC236}">
                <a16:creationId xmlns:a16="http://schemas.microsoft.com/office/drawing/2014/main" id="{DC511FD7-16BB-644A-A3B8-4F8D311DF652}"/>
              </a:ext>
            </a:extLst>
          </p:cNvPr>
          <p:cNvPicPr>
            <a:picLocks noChangeAspect="1"/>
          </p:cNvPicPr>
          <p:nvPr userDrawn="1"/>
        </p:nvPicPr>
        <p:blipFill>
          <a:blip r:embed="rId2"/>
          <a:stretch>
            <a:fillRect/>
          </a:stretch>
        </p:blipFill>
        <p:spPr>
          <a:xfrm>
            <a:off x="154681" y="6363913"/>
            <a:ext cx="831279" cy="467594"/>
          </a:xfrm>
          <a:prstGeom prst="rect">
            <a:avLst/>
          </a:prstGeom>
        </p:spPr>
      </p:pic>
    </p:spTree>
    <p:extLst>
      <p:ext uri="{BB962C8B-B14F-4D97-AF65-F5344CB8AC3E}">
        <p14:creationId xmlns:p14="http://schemas.microsoft.com/office/powerpoint/2010/main" val="4173655260"/>
      </p:ext>
    </p:extLst>
  </p:cSld>
  <p:clrMapOvr>
    <a:masterClrMapping/>
  </p:clrMapOvr>
  <p:extLst>
    <p:ext uri="{DCECCB84-F9BA-43D5-87BE-67443E8EF086}">
      <p15:sldGuideLst xmlns:p15="http://schemas.microsoft.com/office/powerpoint/2012/main">
        <p15:guide id="1" orient="horz" pos="648">
          <p15:clr>
            <a:srgbClr val="FBAE40"/>
          </p15:clr>
        </p15:guide>
        <p15:guide id="2" pos="2448">
          <p15:clr>
            <a:srgbClr val="FBAE40"/>
          </p15:clr>
        </p15:guide>
        <p15:guide id="3" pos="6072">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ultiple Pictures">
    <p:bg>
      <p:bgPr>
        <a:solidFill>
          <a:schemeClr val="bg2"/>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A98B2BC5-1B85-574F-8BB5-69625A5B7E49}"/>
              </a:ext>
            </a:extLst>
          </p:cNvPr>
          <p:cNvSpPr>
            <a:spLocks noGrp="1"/>
          </p:cNvSpPr>
          <p:nvPr>
            <p:ph type="pic" sz="quarter" idx="15"/>
          </p:nvPr>
        </p:nvSpPr>
        <p:spPr>
          <a:xfrm>
            <a:off x="190500" y="1143000"/>
            <a:ext cx="4383088" cy="3009900"/>
          </a:xfrm>
        </p:spPr>
        <p:txBody>
          <a:bodyPr>
            <a:noAutofit/>
          </a:bodyPr>
          <a:lstStyle>
            <a:lvl1pPr>
              <a:defRPr>
                <a:solidFill>
                  <a:schemeClr val="bg1"/>
                </a:solidFill>
              </a:defRPr>
            </a:lvl1pPr>
          </a:lstStyle>
          <a:p>
            <a:r>
              <a:rPr lang="en-US"/>
              <a:t>Click icon to add picture</a:t>
            </a:r>
          </a:p>
        </p:txBody>
      </p:sp>
      <p:sp>
        <p:nvSpPr>
          <p:cNvPr id="24" name="Picture Placeholder 9">
            <a:extLst>
              <a:ext uri="{FF2B5EF4-FFF2-40B4-BE49-F238E27FC236}">
                <a16:creationId xmlns:a16="http://schemas.microsoft.com/office/drawing/2014/main" id="{7476ED19-3594-9048-B39A-BDC4B64D0B8D}"/>
              </a:ext>
            </a:extLst>
          </p:cNvPr>
          <p:cNvSpPr>
            <a:spLocks noGrp="1"/>
          </p:cNvSpPr>
          <p:nvPr>
            <p:ph type="pic" sz="quarter" idx="16"/>
          </p:nvPr>
        </p:nvSpPr>
        <p:spPr>
          <a:xfrm>
            <a:off x="4780147" y="1143000"/>
            <a:ext cx="4383088" cy="3009900"/>
          </a:xfrm>
        </p:spPr>
        <p:txBody>
          <a:bodyPr>
            <a:noAutofit/>
          </a:bodyPr>
          <a:lstStyle>
            <a:lvl1pPr>
              <a:defRPr>
                <a:solidFill>
                  <a:schemeClr val="bg1"/>
                </a:solidFill>
              </a:defRPr>
            </a:lvl1pPr>
          </a:lstStyle>
          <a:p>
            <a:r>
              <a:rPr lang="en-US"/>
              <a:t>Click icon to add picture</a:t>
            </a:r>
          </a:p>
        </p:txBody>
      </p:sp>
      <p:sp>
        <p:nvSpPr>
          <p:cNvPr id="25" name="Content Placeholder 2">
            <a:extLst>
              <a:ext uri="{FF2B5EF4-FFF2-40B4-BE49-F238E27FC236}">
                <a16:creationId xmlns:a16="http://schemas.microsoft.com/office/drawing/2014/main" id="{C9034AD5-09D2-7F49-BCA0-D1AC119438DD}"/>
              </a:ext>
            </a:extLst>
          </p:cNvPr>
          <p:cNvSpPr>
            <a:spLocks noGrp="1"/>
          </p:cNvSpPr>
          <p:nvPr>
            <p:ph sz="half" idx="1" hasCustomPrompt="1"/>
          </p:nvPr>
        </p:nvSpPr>
        <p:spPr>
          <a:xfrm>
            <a:off x="190500" y="4343400"/>
            <a:ext cx="3300124" cy="1638300"/>
          </a:xfrm>
        </p:spPr>
        <p:txBody>
          <a:bodyPr lIns="0" tIns="0" rIns="0" bIns="0">
            <a:noAutofit/>
          </a:bodyPr>
          <a:lstStyle>
            <a:lvl1pPr marL="0" indent="0">
              <a:buNone/>
              <a:defRPr sz="2400">
                <a:solidFill>
                  <a:schemeClr val="bg1"/>
                </a:solidFill>
              </a:defRPr>
            </a:lvl1pPr>
            <a:lvl2pPr marL="457200" indent="0">
              <a:buNone/>
              <a:defRPr sz="2000">
                <a:solidFill>
                  <a:schemeClr val="bg1"/>
                </a:solidFill>
              </a:defRPr>
            </a:lvl2pPr>
            <a:lvl3pPr marL="914400" indent="0">
              <a:buNone/>
              <a:defRPr sz="1800">
                <a:solidFill>
                  <a:schemeClr val="bg1"/>
                </a:solidFill>
              </a:defRPr>
            </a:lvl3pPr>
            <a:lvl4pPr marL="1371600" indent="0">
              <a:buNone/>
              <a:defRPr sz="1600">
                <a:solidFill>
                  <a:schemeClr val="bg1"/>
                </a:solidFill>
              </a:defRPr>
            </a:lvl4pPr>
            <a:lvl5pPr marL="1828800" indent="0">
              <a:buNone/>
              <a:defRPr sz="1600">
                <a:solidFill>
                  <a:schemeClr val="bg1"/>
                </a:solidFill>
              </a:defRPr>
            </a:lvl5pPr>
          </a:lstStyle>
          <a:p>
            <a:r>
              <a:rPr lang="en-US"/>
              <a:t>Add text here—lorem ipsum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endParaRPr lang="en-US"/>
          </a:p>
        </p:txBody>
      </p:sp>
      <p:sp>
        <p:nvSpPr>
          <p:cNvPr id="11" name="Slide Number Placeholder 5">
            <a:extLst>
              <a:ext uri="{FF2B5EF4-FFF2-40B4-BE49-F238E27FC236}">
                <a16:creationId xmlns:a16="http://schemas.microsoft.com/office/drawing/2014/main" id="{BCEFAFCB-CB04-704B-8F6F-9A740D646EDD}"/>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bg1"/>
                </a:solidFill>
              </a:defRPr>
            </a:lvl1pPr>
          </a:lstStyle>
          <a:p>
            <a:fld id="{BB55D76A-9B6E-CD41-ABBE-F6C938295BAD}" type="slidenum">
              <a:rPr lang="en-US" smtClean="0"/>
              <a:pPr/>
              <a:t>‹#›</a:t>
            </a:fld>
            <a:endParaRPr lang="en-US"/>
          </a:p>
        </p:txBody>
      </p:sp>
      <p:sp>
        <p:nvSpPr>
          <p:cNvPr id="12" name="Text Placeholder 3">
            <a:extLst>
              <a:ext uri="{FF2B5EF4-FFF2-40B4-BE49-F238E27FC236}">
                <a16:creationId xmlns:a16="http://schemas.microsoft.com/office/drawing/2014/main" id="{E1C64077-85C9-6C4F-BE9E-B7B7E21D9B31}"/>
              </a:ext>
            </a:extLst>
          </p:cNvPr>
          <p:cNvSpPr>
            <a:spLocks noGrp="1"/>
          </p:cNvSpPr>
          <p:nvPr>
            <p:ph type="body" sz="quarter" idx="17" hasCustomPrompt="1"/>
          </p:nvPr>
        </p:nvSpPr>
        <p:spPr>
          <a:xfrm>
            <a:off x="6096000" y="6534316"/>
            <a:ext cx="1219200" cy="134059"/>
          </a:xfrm>
        </p:spPr>
        <p:txBody>
          <a:bodyPr lIns="0" tIns="0" rIns="0" bIns="0">
            <a:noAutofit/>
          </a:bodyPr>
          <a:lstStyle>
            <a:lvl1pPr marL="0" indent="0" algn="r">
              <a:buNone/>
              <a:defRPr sz="900">
                <a:solidFill>
                  <a:schemeClr val="bg1"/>
                </a:solidFill>
              </a:defRPr>
            </a:lvl1pPr>
            <a:lvl2pPr marL="457200" indent="0">
              <a:buFont typeface="Arial" panose="020B0604020202020204" pitchFamily="34" charset="0"/>
              <a:buNone/>
              <a:defRPr/>
            </a:lvl2pPr>
          </a:lstStyle>
          <a:p>
            <a:pPr lvl="0"/>
            <a:r>
              <a:rPr lang="en-US"/>
              <a:t>04.08.21</a:t>
            </a:r>
          </a:p>
        </p:txBody>
      </p:sp>
      <p:sp>
        <p:nvSpPr>
          <p:cNvPr id="13" name="Text Placeholder 24">
            <a:extLst>
              <a:ext uri="{FF2B5EF4-FFF2-40B4-BE49-F238E27FC236}">
                <a16:creationId xmlns:a16="http://schemas.microsoft.com/office/drawing/2014/main" id="{A315DF49-AC17-D94E-8F18-3FCE42A2E117}"/>
              </a:ext>
            </a:extLst>
          </p:cNvPr>
          <p:cNvSpPr>
            <a:spLocks noGrp="1"/>
          </p:cNvSpPr>
          <p:nvPr>
            <p:ph type="body" sz="quarter" idx="21" hasCustomPrompt="1"/>
          </p:nvPr>
        </p:nvSpPr>
        <p:spPr>
          <a:xfrm>
            <a:off x="190500" y="182563"/>
            <a:ext cx="4046538" cy="285750"/>
          </a:xfrm>
        </p:spPr>
        <p:txBody>
          <a:bodyPr lIns="0" tIns="0" rIns="0" bIns="0">
            <a:noAutofit/>
          </a:bodyPr>
          <a:lstStyle>
            <a:lvl1pPr marL="0" indent="0">
              <a:buNone/>
              <a:defRPr sz="2000">
                <a:solidFill>
                  <a:schemeClr val="bg1"/>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title</a:t>
            </a:r>
          </a:p>
        </p:txBody>
      </p:sp>
      <p:sp>
        <p:nvSpPr>
          <p:cNvPr id="17" name="Text Placeholder 24">
            <a:extLst>
              <a:ext uri="{FF2B5EF4-FFF2-40B4-BE49-F238E27FC236}">
                <a16:creationId xmlns:a16="http://schemas.microsoft.com/office/drawing/2014/main" id="{D39D5316-2A94-014B-90B6-041EF11AEAF6}"/>
              </a:ext>
            </a:extLst>
          </p:cNvPr>
          <p:cNvSpPr>
            <a:spLocks noGrp="1"/>
          </p:cNvSpPr>
          <p:nvPr>
            <p:ph type="body" sz="quarter" idx="22" hasCustomPrompt="1"/>
          </p:nvPr>
        </p:nvSpPr>
        <p:spPr>
          <a:xfrm>
            <a:off x="190500" y="457554"/>
            <a:ext cx="4046538" cy="285750"/>
          </a:xfrm>
        </p:spPr>
        <p:txBody>
          <a:bodyPr lIns="0" tIns="0" rIns="0" bIns="0">
            <a:noAutofit/>
          </a:bodyPr>
          <a:lstStyle>
            <a:lvl1pPr marL="0" indent="0">
              <a:buNone/>
              <a:defRPr sz="2000">
                <a:solidFill>
                  <a:schemeClr val="accent3"/>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Heading</a:t>
            </a:r>
          </a:p>
        </p:txBody>
      </p:sp>
      <p:sp>
        <p:nvSpPr>
          <p:cNvPr id="18" name="Content Placeholder 2">
            <a:extLst>
              <a:ext uri="{FF2B5EF4-FFF2-40B4-BE49-F238E27FC236}">
                <a16:creationId xmlns:a16="http://schemas.microsoft.com/office/drawing/2014/main" id="{3FACDDBC-4208-8C4E-9533-E347DA96E88E}"/>
              </a:ext>
            </a:extLst>
          </p:cNvPr>
          <p:cNvSpPr>
            <a:spLocks noGrp="1"/>
          </p:cNvSpPr>
          <p:nvPr>
            <p:ph sz="half" idx="18" hasCustomPrompt="1"/>
          </p:nvPr>
        </p:nvSpPr>
        <p:spPr>
          <a:xfrm>
            <a:off x="3803431" y="4552596"/>
            <a:ext cx="3300124" cy="1429104"/>
          </a:xfrm>
        </p:spPr>
        <p:txBody>
          <a:bodyPr>
            <a:no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1400">
                <a:solidFill>
                  <a:schemeClr val="bg1"/>
                </a:solidFill>
              </a:defRPr>
            </a:lvl1pPr>
            <a:lvl2pPr>
              <a:defRPr sz="1200">
                <a:solidFill>
                  <a:schemeClr val="bg1"/>
                </a:solidFill>
              </a:defRPr>
            </a:lvl2pPr>
            <a:lvl3pPr>
              <a:defRPr sz="1200">
                <a:solidFill>
                  <a:schemeClr val="bg1"/>
                </a:solidFill>
              </a:defRPr>
            </a:lvl3pPr>
            <a:lvl4pPr>
              <a:defRPr sz="1200">
                <a:solidFill>
                  <a:schemeClr val="bg1"/>
                </a:solidFill>
              </a:defRPr>
            </a:lvl4pPr>
            <a:lvl5pPr>
              <a:defRPr sz="1200">
                <a:solidFill>
                  <a:schemeClr val="bg1"/>
                </a:solidFill>
              </a:defRPr>
            </a:lvl5pPr>
          </a:lstStyle>
          <a:p>
            <a:pPr lvl="0"/>
            <a:r>
              <a:rPr lang="en-US"/>
              <a:t>Add list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list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list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list here</a:t>
            </a:r>
          </a:p>
          <a:p>
            <a:pPr lvl="0"/>
            <a:endParaRPr lang="en-US"/>
          </a:p>
        </p:txBody>
      </p:sp>
      <p:sp>
        <p:nvSpPr>
          <p:cNvPr id="19" name="Content Placeholder 2">
            <a:extLst>
              <a:ext uri="{FF2B5EF4-FFF2-40B4-BE49-F238E27FC236}">
                <a16:creationId xmlns:a16="http://schemas.microsoft.com/office/drawing/2014/main" id="{8633922D-E1F6-FC45-922C-4C63B61B38EF}"/>
              </a:ext>
            </a:extLst>
          </p:cNvPr>
          <p:cNvSpPr>
            <a:spLocks noGrp="1"/>
          </p:cNvSpPr>
          <p:nvPr>
            <p:ph sz="half" idx="23" hasCustomPrompt="1"/>
          </p:nvPr>
        </p:nvSpPr>
        <p:spPr>
          <a:xfrm>
            <a:off x="7318533" y="4552596"/>
            <a:ext cx="3300124" cy="1429104"/>
          </a:xfrm>
        </p:spPr>
        <p:txBody>
          <a:bodyPr>
            <a:no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1400">
                <a:solidFill>
                  <a:schemeClr val="bg1"/>
                </a:solidFill>
              </a:defRPr>
            </a:lvl1pPr>
            <a:lvl2pPr>
              <a:defRPr sz="1200">
                <a:solidFill>
                  <a:schemeClr val="bg1"/>
                </a:solidFill>
              </a:defRPr>
            </a:lvl2pPr>
            <a:lvl3pPr>
              <a:defRPr sz="1200">
                <a:solidFill>
                  <a:schemeClr val="bg1"/>
                </a:solidFill>
              </a:defRPr>
            </a:lvl3pPr>
            <a:lvl4pPr>
              <a:defRPr sz="1200">
                <a:solidFill>
                  <a:schemeClr val="bg1"/>
                </a:solidFill>
              </a:defRPr>
            </a:lvl4pPr>
            <a:lvl5pPr>
              <a:defRPr sz="1200">
                <a:solidFill>
                  <a:schemeClr val="bg1"/>
                </a:solidFill>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list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list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list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list here</a:t>
            </a:r>
          </a:p>
          <a:p>
            <a:pPr lvl="0"/>
            <a:endParaRPr lang="en-US"/>
          </a:p>
        </p:txBody>
      </p:sp>
      <p:sp>
        <p:nvSpPr>
          <p:cNvPr id="21" name="Picture Placeholder 9">
            <a:extLst>
              <a:ext uri="{FF2B5EF4-FFF2-40B4-BE49-F238E27FC236}">
                <a16:creationId xmlns:a16="http://schemas.microsoft.com/office/drawing/2014/main" id="{57D94485-817E-5340-B0E9-3B3DA0451869}"/>
              </a:ext>
            </a:extLst>
          </p:cNvPr>
          <p:cNvSpPr>
            <a:spLocks noGrp="1"/>
          </p:cNvSpPr>
          <p:nvPr>
            <p:ph type="pic" sz="quarter" idx="24"/>
          </p:nvPr>
        </p:nvSpPr>
        <p:spPr>
          <a:xfrm>
            <a:off x="9369794" y="1143000"/>
            <a:ext cx="2822206" cy="3009900"/>
          </a:xfrm>
        </p:spPr>
        <p:txBody>
          <a:bodyPr>
            <a:noAutofit/>
          </a:bodyPr>
          <a:lstStyle>
            <a:lvl1pPr>
              <a:defRPr>
                <a:solidFill>
                  <a:schemeClr val="bg1"/>
                </a:solidFill>
              </a:defRPr>
            </a:lvl1pPr>
          </a:lstStyle>
          <a:p>
            <a:r>
              <a:rPr lang="en-US"/>
              <a:t>Click icon to add picture</a:t>
            </a:r>
          </a:p>
        </p:txBody>
      </p:sp>
      <p:sp>
        <p:nvSpPr>
          <p:cNvPr id="22" name="Text Placeholder 13">
            <a:extLst>
              <a:ext uri="{FF2B5EF4-FFF2-40B4-BE49-F238E27FC236}">
                <a16:creationId xmlns:a16="http://schemas.microsoft.com/office/drawing/2014/main" id="{25D94398-747E-5649-97E6-7E6999D00B95}"/>
              </a:ext>
            </a:extLst>
          </p:cNvPr>
          <p:cNvSpPr>
            <a:spLocks noGrp="1"/>
          </p:cNvSpPr>
          <p:nvPr>
            <p:ph type="body" sz="quarter" idx="25" hasCustomPrompt="1"/>
          </p:nvPr>
        </p:nvSpPr>
        <p:spPr>
          <a:xfrm>
            <a:off x="3803431" y="4343401"/>
            <a:ext cx="3300124" cy="209196"/>
          </a:xfrm>
        </p:spPr>
        <p:txBody>
          <a:bodyPr lIns="0" tIns="0" rIns="0" bIns="0">
            <a:noAutofit/>
          </a:bodyPr>
          <a:lstStyle>
            <a:lvl1pPr marL="0" indent="0">
              <a:buNone/>
              <a:defRPr sz="14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p>
        </p:txBody>
      </p:sp>
      <p:sp>
        <p:nvSpPr>
          <p:cNvPr id="23" name="Text Placeholder 13">
            <a:extLst>
              <a:ext uri="{FF2B5EF4-FFF2-40B4-BE49-F238E27FC236}">
                <a16:creationId xmlns:a16="http://schemas.microsoft.com/office/drawing/2014/main" id="{5E2F43B2-1A09-BF4A-9CC7-336C01DFD3D6}"/>
              </a:ext>
            </a:extLst>
          </p:cNvPr>
          <p:cNvSpPr>
            <a:spLocks noGrp="1"/>
          </p:cNvSpPr>
          <p:nvPr>
            <p:ph type="body" sz="quarter" idx="26" hasCustomPrompt="1"/>
          </p:nvPr>
        </p:nvSpPr>
        <p:spPr>
          <a:xfrm>
            <a:off x="7318532" y="4343400"/>
            <a:ext cx="3300124" cy="209196"/>
          </a:xfrm>
        </p:spPr>
        <p:txBody>
          <a:bodyPr lIns="0" tIns="0" rIns="0" bIns="0">
            <a:noAutofit/>
          </a:bodyPr>
          <a:lstStyle>
            <a:lvl1pPr marL="0" indent="0">
              <a:buNone/>
              <a:defRPr sz="14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p>
        </p:txBody>
      </p:sp>
      <p:pic>
        <p:nvPicPr>
          <p:cNvPr id="26" name="Picture 25" descr="Logo&#10;&#10;Description automatically generated">
            <a:extLst>
              <a:ext uri="{FF2B5EF4-FFF2-40B4-BE49-F238E27FC236}">
                <a16:creationId xmlns:a16="http://schemas.microsoft.com/office/drawing/2014/main" id="{07C2ED55-035E-1140-BC63-AD4780B3E43C}"/>
              </a:ext>
            </a:extLst>
          </p:cNvPr>
          <p:cNvPicPr>
            <a:picLocks noChangeAspect="1"/>
          </p:cNvPicPr>
          <p:nvPr userDrawn="1"/>
        </p:nvPicPr>
        <p:blipFill>
          <a:blip r:embed="rId2"/>
          <a:stretch>
            <a:fillRect/>
          </a:stretch>
        </p:blipFill>
        <p:spPr>
          <a:xfrm>
            <a:off x="154681" y="6363913"/>
            <a:ext cx="831279" cy="467594"/>
          </a:xfrm>
          <a:prstGeom prst="rect">
            <a:avLst/>
          </a:prstGeom>
        </p:spPr>
      </p:pic>
    </p:spTree>
    <p:extLst>
      <p:ext uri="{BB962C8B-B14F-4D97-AF65-F5344CB8AC3E}">
        <p14:creationId xmlns:p14="http://schemas.microsoft.com/office/powerpoint/2010/main" val="984156410"/>
      </p:ext>
    </p:extLst>
  </p:cSld>
  <p:clrMapOvr>
    <a:masterClrMapping/>
  </p:clrMapOvr>
  <p:extLst>
    <p:ext uri="{DCECCB84-F9BA-43D5-87BE-67443E8EF086}">
      <p15:sldGuideLst xmlns:p15="http://schemas.microsoft.com/office/powerpoint/2012/main">
        <p15:guide id="1" orient="horz" pos="720">
          <p15:clr>
            <a:srgbClr val="FBAE40"/>
          </p15:clr>
        </p15:guide>
        <p15:guide id="2" orient="horz" pos="2736">
          <p15:clr>
            <a:srgbClr val="FBAE40"/>
          </p15:clr>
        </p15:guide>
        <p15:guide id="3" orient="horz" pos="2616">
          <p15:clr>
            <a:srgbClr val="FBAE40"/>
          </p15:clr>
        </p15:guide>
        <p15:guide id="4" pos="2400">
          <p15:clr>
            <a:srgbClr val="FBAE40"/>
          </p15:clr>
        </p15:guide>
        <p15:guide id="5" pos="4488">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ree Column Content">
    <p:bg>
      <p:bgPr>
        <a:solidFill>
          <a:schemeClr val="tx1"/>
        </a:solidFill>
        <a:effectLst/>
      </p:bgPr>
    </p:bg>
    <p:spTree>
      <p:nvGrpSpPr>
        <p:cNvPr id="1" name=""/>
        <p:cNvGrpSpPr/>
        <p:nvPr/>
      </p:nvGrpSpPr>
      <p:grpSpPr>
        <a:xfrm>
          <a:off x="0" y="0"/>
          <a:ext cx="0" cy="0"/>
          <a:chOff x="0" y="0"/>
          <a:chExt cx="0" cy="0"/>
        </a:xfrm>
      </p:grpSpPr>
      <p:sp>
        <p:nvSpPr>
          <p:cNvPr id="10" name="Slide Number Placeholder 5">
            <a:extLst>
              <a:ext uri="{FF2B5EF4-FFF2-40B4-BE49-F238E27FC236}">
                <a16:creationId xmlns:a16="http://schemas.microsoft.com/office/drawing/2014/main" id="{C06954CE-D119-5E4B-A3A0-52DFE840787C}"/>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bg1"/>
                </a:solidFill>
              </a:defRPr>
            </a:lvl1pPr>
          </a:lstStyle>
          <a:p>
            <a:fld id="{BB55D76A-9B6E-CD41-ABBE-F6C938295BAD}" type="slidenum">
              <a:rPr lang="en-US" smtClean="0"/>
              <a:pPr/>
              <a:t>‹#›</a:t>
            </a:fld>
            <a:endParaRPr lang="en-US"/>
          </a:p>
        </p:txBody>
      </p:sp>
      <p:sp>
        <p:nvSpPr>
          <p:cNvPr id="11" name="Text Placeholder 3">
            <a:extLst>
              <a:ext uri="{FF2B5EF4-FFF2-40B4-BE49-F238E27FC236}">
                <a16:creationId xmlns:a16="http://schemas.microsoft.com/office/drawing/2014/main" id="{3288E474-23F1-744A-94F1-B41E7C73C484}"/>
              </a:ext>
            </a:extLst>
          </p:cNvPr>
          <p:cNvSpPr>
            <a:spLocks noGrp="1"/>
          </p:cNvSpPr>
          <p:nvPr>
            <p:ph type="body" sz="quarter" idx="16" hasCustomPrompt="1"/>
          </p:nvPr>
        </p:nvSpPr>
        <p:spPr>
          <a:xfrm>
            <a:off x="6096000" y="6534316"/>
            <a:ext cx="1219200" cy="134059"/>
          </a:xfrm>
        </p:spPr>
        <p:txBody>
          <a:bodyPr lIns="0" tIns="0" rIns="0" bIns="0">
            <a:noAutofit/>
          </a:bodyPr>
          <a:lstStyle>
            <a:lvl1pPr marL="0" indent="0" algn="r">
              <a:buNone/>
              <a:defRPr sz="900">
                <a:solidFill>
                  <a:schemeClr val="bg1"/>
                </a:solidFill>
              </a:defRPr>
            </a:lvl1pPr>
            <a:lvl2pPr marL="457200" indent="0">
              <a:buFont typeface="Arial" panose="020B0604020202020204" pitchFamily="34" charset="0"/>
              <a:buNone/>
              <a:defRPr/>
            </a:lvl2pPr>
          </a:lstStyle>
          <a:p>
            <a:pPr lvl="0"/>
            <a:r>
              <a:rPr lang="en-US"/>
              <a:t>04.08.21</a:t>
            </a:r>
          </a:p>
        </p:txBody>
      </p:sp>
      <p:sp>
        <p:nvSpPr>
          <p:cNvPr id="20" name="Text Placeholder 13">
            <a:extLst>
              <a:ext uri="{FF2B5EF4-FFF2-40B4-BE49-F238E27FC236}">
                <a16:creationId xmlns:a16="http://schemas.microsoft.com/office/drawing/2014/main" id="{BB0F0FEE-D169-AE4F-916B-D770704074CF}"/>
              </a:ext>
            </a:extLst>
          </p:cNvPr>
          <p:cNvSpPr>
            <a:spLocks noGrp="1"/>
          </p:cNvSpPr>
          <p:nvPr>
            <p:ph type="body" sz="quarter" idx="22" hasCustomPrompt="1"/>
          </p:nvPr>
        </p:nvSpPr>
        <p:spPr>
          <a:xfrm>
            <a:off x="190499" y="1500917"/>
            <a:ext cx="3475052" cy="358032"/>
          </a:xfrm>
        </p:spPr>
        <p:txBody>
          <a:bodyPr lIns="0" tIns="0" rIns="0" bIns="0" anchor="t">
            <a:noAutofit/>
          </a:bodyPr>
          <a:lstStyle>
            <a:lvl1pPr marL="0" indent="0">
              <a:lnSpc>
                <a:spcPct val="100000"/>
              </a:lnSpc>
              <a:buNone/>
              <a:defRPr sz="1800" b="0" i="0">
                <a:solidFill>
                  <a:schemeClr val="tx2"/>
                </a:solid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p>
        </p:txBody>
      </p:sp>
      <p:sp>
        <p:nvSpPr>
          <p:cNvPr id="29" name="Content Placeholder 2">
            <a:extLst>
              <a:ext uri="{FF2B5EF4-FFF2-40B4-BE49-F238E27FC236}">
                <a16:creationId xmlns:a16="http://schemas.microsoft.com/office/drawing/2014/main" id="{A85B354A-F459-B843-BBEE-2168EAB99D97}"/>
              </a:ext>
            </a:extLst>
          </p:cNvPr>
          <p:cNvSpPr>
            <a:spLocks noGrp="1"/>
          </p:cNvSpPr>
          <p:nvPr>
            <p:ph sz="half" idx="24" hasCustomPrompt="1"/>
          </p:nvPr>
        </p:nvSpPr>
        <p:spPr>
          <a:xfrm>
            <a:off x="190500" y="1851769"/>
            <a:ext cx="3475051" cy="4129932"/>
          </a:xfrm>
        </p:spPr>
        <p:txBody>
          <a:bodyPr lIns="0" tIns="0" rIns="0" bIns="0" anchor="t">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2000">
                <a:solidFill>
                  <a:schemeClr val="bg1"/>
                </a:solidFill>
              </a:defRPr>
            </a:lvl1pPr>
            <a:lvl2pPr marL="457200" indent="0">
              <a:lnSpc>
                <a:spcPct val="100000"/>
              </a:lnSpc>
              <a:buNone/>
              <a:defRPr sz="2000">
                <a:solidFill>
                  <a:schemeClr val="bg1"/>
                </a:solidFill>
              </a:defRPr>
            </a:lvl2pPr>
            <a:lvl3pPr marL="914400" indent="0">
              <a:lnSpc>
                <a:spcPct val="100000"/>
              </a:lnSpc>
              <a:buNone/>
              <a:defRPr sz="1800">
                <a:solidFill>
                  <a:schemeClr val="bg1"/>
                </a:solidFill>
              </a:defRPr>
            </a:lvl3pPr>
            <a:lvl4pPr marL="1371600" indent="0">
              <a:lnSpc>
                <a:spcPct val="100000"/>
              </a:lnSpc>
              <a:buNone/>
              <a:defRPr sz="1600">
                <a:solidFill>
                  <a:schemeClr val="bg1"/>
                </a:solidFill>
              </a:defRPr>
            </a:lvl4pPr>
            <a:lvl5pPr marL="1828800" indent="0">
              <a:lnSpc>
                <a:spcPct val="100000"/>
              </a:lnSpc>
              <a:buNone/>
              <a:defRPr sz="1600">
                <a:solidFill>
                  <a:schemeClr val="bg1"/>
                </a:solidFill>
              </a:defRPr>
            </a:lvl5pPr>
          </a:lstStyle>
          <a:p>
            <a:pPr lvl="0"/>
            <a:r>
              <a:rPr lang="en-US"/>
              <a:t>Add text here</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a:t>Add text here</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a:t>Add text here</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a:t>Add text here</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a:t>Add text here</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a:t>Add text here</a:t>
            </a: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a:t>Add text here</a:t>
            </a:r>
          </a:p>
          <a:p>
            <a:pPr lvl="0"/>
            <a:endParaRPr lang="en-US"/>
          </a:p>
        </p:txBody>
      </p:sp>
      <p:sp>
        <p:nvSpPr>
          <p:cNvPr id="30" name="Text Placeholder 13">
            <a:extLst>
              <a:ext uri="{FF2B5EF4-FFF2-40B4-BE49-F238E27FC236}">
                <a16:creationId xmlns:a16="http://schemas.microsoft.com/office/drawing/2014/main" id="{B7E20E23-6351-BE4B-81D8-F7BFEE6548BF}"/>
              </a:ext>
            </a:extLst>
          </p:cNvPr>
          <p:cNvSpPr>
            <a:spLocks noGrp="1"/>
          </p:cNvSpPr>
          <p:nvPr>
            <p:ph type="body" sz="quarter" idx="25" hasCustomPrompt="1"/>
          </p:nvPr>
        </p:nvSpPr>
        <p:spPr>
          <a:xfrm>
            <a:off x="3886200" y="1500917"/>
            <a:ext cx="3475052" cy="358032"/>
          </a:xfrm>
        </p:spPr>
        <p:txBody>
          <a:bodyPr lIns="0" tIns="0" rIns="0" bIns="0" anchor="t">
            <a:noAutofit/>
          </a:bodyPr>
          <a:lstStyle>
            <a:lvl1pPr marL="0" indent="0">
              <a:lnSpc>
                <a:spcPct val="100000"/>
              </a:lnSpc>
              <a:buNone/>
              <a:defRPr sz="1800" b="0" i="0">
                <a:solidFill>
                  <a:schemeClr val="tx2"/>
                </a:solid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p>
        </p:txBody>
      </p:sp>
      <p:sp>
        <p:nvSpPr>
          <p:cNvPr id="31" name="Content Placeholder 2">
            <a:extLst>
              <a:ext uri="{FF2B5EF4-FFF2-40B4-BE49-F238E27FC236}">
                <a16:creationId xmlns:a16="http://schemas.microsoft.com/office/drawing/2014/main" id="{34124DEA-2535-0646-AAD9-83BD9F10B3D8}"/>
              </a:ext>
            </a:extLst>
          </p:cNvPr>
          <p:cNvSpPr>
            <a:spLocks noGrp="1"/>
          </p:cNvSpPr>
          <p:nvPr>
            <p:ph sz="half" idx="26" hasCustomPrompt="1"/>
          </p:nvPr>
        </p:nvSpPr>
        <p:spPr>
          <a:xfrm>
            <a:off x="3886201" y="1851769"/>
            <a:ext cx="3475051" cy="4129932"/>
          </a:xfrm>
        </p:spPr>
        <p:txBody>
          <a:bodyPr lIns="0" tIns="0" rIns="0" bIns="0" anchor="t">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2000">
                <a:solidFill>
                  <a:schemeClr val="bg1"/>
                </a:solidFill>
              </a:defRPr>
            </a:lvl1pPr>
            <a:lvl2pPr marL="457200" indent="0">
              <a:lnSpc>
                <a:spcPct val="100000"/>
              </a:lnSpc>
              <a:buNone/>
              <a:defRPr sz="2000">
                <a:solidFill>
                  <a:schemeClr val="bg1"/>
                </a:solidFill>
              </a:defRPr>
            </a:lvl2pPr>
            <a:lvl3pPr marL="914400" indent="0">
              <a:lnSpc>
                <a:spcPct val="100000"/>
              </a:lnSpc>
              <a:buNone/>
              <a:defRPr sz="1800">
                <a:solidFill>
                  <a:schemeClr val="bg1"/>
                </a:solidFill>
              </a:defRPr>
            </a:lvl3pPr>
            <a:lvl4pPr marL="1371600" indent="0">
              <a:lnSpc>
                <a:spcPct val="100000"/>
              </a:lnSpc>
              <a:buNone/>
              <a:defRPr sz="1600">
                <a:solidFill>
                  <a:schemeClr val="bg1"/>
                </a:solidFill>
              </a:defRPr>
            </a:lvl4pPr>
            <a:lvl5pPr marL="1828800" indent="0">
              <a:lnSpc>
                <a:spcPct val="100000"/>
              </a:lnSpc>
              <a:buNone/>
              <a:defRPr sz="1600">
                <a:solidFill>
                  <a:schemeClr val="bg1"/>
                </a:solidFill>
              </a:defRPr>
            </a:lvl5pPr>
          </a:lstStyle>
          <a:p>
            <a:pPr>
              <a:lnSpc>
                <a:spcPts val="2500"/>
              </a:lnSpc>
            </a:pPr>
            <a:r>
              <a:rPr lang="en-US" sz="2000">
                <a:latin typeface="Arial" panose="020B0604020202020204" pitchFamily="34" charset="0"/>
              </a:rPr>
              <a:t>Add text here—lorem ipsum dolor sit </a:t>
            </a:r>
            <a:r>
              <a:rPr lang="en-US" sz="2000" err="1">
                <a:latin typeface="Arial" panose="020B0604020202020204" pitchFamily="34" charset="0"/>
              </a:rPr>
              <a:t>amet</a:t>
            </a:r>
            <a:r>
              <a:rPr lang="en-US" sz="2000">
                <a:latin typeface="Arial" panose="020B0604020202020204" pitchFamily="34" charset="0"/>
              </a:rPr>
              <a:t>, </a:t>
            </a:r>
            <a:r>
              <a:rPr lang="en-US" sz="2000" err="1">
                <a:latin typeface="Arial" panose="020B0604020202020204" pitchFamily="34" charset="0"/>
              </a:rPr>
              <a:t>consectetur</a:t>
            </a:r>
            <a:r>
              <a:rPr lang="en-US" sz="2000">
                <a:latin typeface="Arial" panose="020B0604020202020204" pitchFamily="34" charset="0"/>
              </a:rPr>
              <a:t> </a:t>
            </a:r>
            <a:r>
              <a:rPr lang="en-US" sz="2000" err="1">
                <a:latin typeface="Arial" panose="020B0604020202020204" pitchFamily="34" charset="0"/>
              </a:rPr>
              <a:t>adipiscing</a:t>
            </a:r>
            <a:r>
              <a:rPr lang="en-US" sz="2000">
                <a:latin typeface="Arial" panose="020B0604020202020204" pitchFamily="34" charset="0"/>
              </a:rPr>
              <a:t> </a:t>
            </a:r>
            <a:r>
              <a:rPr lang="en-US" sz="2000" err="1">
                <a:latin typeface="Arial" panose="020B0604020202020204" pitchFamily="34" charset="0"/>
              </a:rPr>
              <a:t>elit</a:t>
            </a:r>
            <a:r>
              <a:rPr lang="en-US" sz="2000">
                <a:latin typeface="Arial" panose="020B0604020202020204" pitchFamily="34" charset="0"/>
              </a:rPr>
              <a:t>, sed do </a:t>
            </a:r>
            <a:r>
              <a:rPr lang="en-US" sz="2000" err="1">
                <a:latin typeface="Arial" panose="020B0604020202020204" pitchFamily="34" charset="0"/>
              </a:rPr>
              <a:t>eiusmod</a:t>
            </a:r>
            <a:r>
              <a:rPr lang="en-US" sz="2000">
                <a:latin typeface="Arial" panose="020B0604020202020204" pitchFamily="34" charset="0"/>
              </a:rPr>
              <a:t> </a:t>
            </a:r>
            <a:r>
              <a:rPr lang="en-US" sz="2000" err="1">
                <a:latin typeface="Arial" panose="020B0604020202020204" pitchFamily="34" charset="0"/>
              </a:rPr>
              <a:t>tempor</a:t>
            </a:r>
            <a:r>
              <a:rPr lang="en-US" sz="2000">
                <a:latin typeface="Arial" panose="020B0604020202020204" pitchFamily="34" charset="0"/>
              </a:rPr>
              <a:t> </a:t>
            </a:r>
            <a:r>
              <a:rPr lang="en-US" sz="2000" err="1">
                <a:latin typeface="Arial" panose="020B0604020202020204" pitchFamily="34" charset="0"/>
              </a:rPr>
              <a:t>incididunt</a:t>
            </a:r>
            <a:r>
              <a:rPr lang="en-US" sz="2000">
                <a:latin typeface="Arial" panose="020B0604020202020204" pitchFamily="34" charset="0"/>
              </a:rPr>
              <a:t> </a:t>
            </a:r>
            <a:r>
              <a:rPr lang="en-US" sz="2000" err="1">
                <a:latin typeface="Arial" panose="020B0604020202020204" pitchFamily="34" charset="0"/>
              </a:rPr>
              <a:t>ut</a:t>
            </a:r>
            <a:r>
              <a:rPr lang="en-US" sz="2000">
                <a:latin typeface="Arial" panose="020B0604020202020204" pitchFamily="34" charset="0"/>
              </a:rPr>
              <a:t> </a:t>
            </a:r>
            <a:r>
              <a:rPr lang="en-US" sz="2000" err="1">
                <a:latin typeface="Arial" panose="020B0604020202020204" pitchFamily="34" charset="0"/>
              </a:rPr>
              <a:t>labore</a:t>
            </a:r>
            <a:r>
              <a:rPr lang="en-US" sz="2000">
                <a:latin typeface="Arial" panose="020B0604020202020204" pitchFamily="34" charset="0"/>
              </a:rPr>
              <a:t> et dolore magna </a:t>
            </a:r>
            <a:r>
              <a:rPr lang="en-US" sz="2000" err="1">
                <a:latin typeface="Arial" panose="020B0604020202020204" pitchFamily="34" charset="0"/>
              </a:rPr>
              <a:t>aliqua</a:t>
            </a:r>
            <a:r>
              <a:rPr lang="en-US" sz="2000">
                <a:latin typeface="Arial" panose="020B0604020202020204" pitchFamily="34" charset="0"/>
              </a:rPr>
              <a:t>. Felis </a:t>
            </a:r>
            <a:r>
              <a:rPr lang="en-US" sz="2000" err="1">
                <a:latin typeface="Arial" panose="020B0604020202020204" pitchFamily="34" charset="0"/>
              </a:rPr>
              <a:t>imperdiet</a:t>
            </a:r>
            <a:r>
              <a:rPr lang="en-US" sz="2000">
                <a:latin typeface="Arial" panose="020B0604020202020204" pitchFamily="34" charset="0"/>
              </a:rPr>
              <a:t> </a:t>
            </a:r>
            <a:r>
              <a:rPr lang="en-US" sz="2000" err="1">
                <a:latin typeface="Arial" panose="020B0604020202020204" pitchFamily="34" charset="0"/>
              </a:rPr>
              <a:t>proin</a:t>
            </a:r>
            <a:r>
              <a:rPr lang="en-US" sz="2000">
                <a:latin typeface="Arial" panose="020B0604020202020204" pitchFamily="34" charset="0"/>
              </a:rPr>
              <a:t> fermentum </a:t>
            </a:r>
            <a:r>
              <a:rPr lang="en-US" sz="2000" err="1">
                <a:latin typeface="Arial" panose="020B0604020202020204" pitchFamily="34" charset="0"/>
              </a:rPr>
              <a:t>leo</a:t>
            </a:r>
            <a:r>
              <a:rPr lang="en-US" sz="2000">
                <a:latin typeface="Arial" panose="020B0604020202020204" pitchFamily="34" charset="0"/>
              </a:rPr>
              <a:t> vel </a:t>
            </a:r>
            <a:r>
              <a:rPr lang="en-US" sz="2000" err="1">
                <a:latin typeface="Arial" panose="020B0604020202020204" pitchFamily="34" charset="0"/>
              </a:rPr>
              <a:t>orci</a:t>
            </a:r>
            <a:r>
              <a:rPr lang="en-US" sz="2000">
                <a:latin typeface="Arial" panose="020B0604020202020204" pitchFamily="34" charset="0"/>
              </a:rPr>
              <a:t> porta non. </a:t>
            </a:r>
            <a:r>
              <a:rPr lang="en-US" sz="2000" err="1">
                <a:latin typeface="Arial" panose="020B0604020202020204" pitchFamily="34" charset="0"/>
              </a:rPr>
              <a:t>Dictumst</a:t>
            </a:r>
            <a:r>
              <a:rPr lang="en-US" sz="2000">
                <a:latin typeface="Arial" panose="020B0604020202020204" pitchFamily="34" charset="0"/>
              </a:rPr>
              <a:t> </a:t>
            </a:r>
            <a:r>
              <a:rPr lang="en-US" sz="2000" err="1">
                <a:latin typeface="Arial" panose="020B0604020202020204" pitchFamily="34" charset="0"/>
              </a:rPr>
              <a:t>quisque</a:t>
            </a:r>
            <a:r>
              <a:rPr lang="en-US" sz="2000">
                <a:latin typeface="Arial" panose="020B0604020202020204" pitchFamily="34" charset="0"/>
              </a:rPr>
              <a:t> </a:t>
            </a:r>
            <a:r>
              <a:rPr lang="en-US" sz="2000" err="1">
                <a:latin typeface="Arial" panose="020B0604020202020204" pitchFamily="34" charset="0"/>
              </a:rPr>
              <a:t>sagittis</a:t>
            </a:r>
            <a:r>
              <a:rPr lang="en-US" sz="2000">
                <a:latin typeface="Arial" panose="020B0604020202020204" pitchFamily="34" charset="0"/>
              </a:rPr>
              <a:t> </a:t>
            </a:r>
            <a:r>
              <a:rPr lang="en-US" sz="2000" err="1">
                <a:latin typeface="Arial" panose="020B0604020202020204" pitchFamily="34" charset="0"/>
              </a:rPr>
              <a:t>purus</a:t>
            </a:r>
            <a:r>
              <a:rPr lang="en-US" sz="2000">
                <a:latin typeface="Arial" panose="020B0604020202020204" pitchFamily="34" charset="0"/>
              </a:rPr>
              <a:t> sit </a:t>
            </a:r>
            <a:r>
              <a:rPr lang="en-US" sz="2000" err="1">
                <a:latin typeface="Arial" panose="020B0604020202020204" pitchFamily="34" charset="0"/>
              </a:rPr>
              <a:t>amet</a:t>
            </a:r>
            <a:r>
              <a:rPr lang="en-US" sz="2000">
                <a:latin typeface="Arial" panose="020B0604020202020204" pitchFamily="34" charset="0"/>
              </a:rPr>
              <a:t> </a:t>
            </a:r>
            <a:r>
              <a:rPr lang="en-US" sz="2000" err="1">
                <a:latin typeface="Arial" panose="020B0604020202020204" pitchFamily="34" charset="0"/>
              </a:rPr>
              <a:t>volutpat</a:t>
            </a:r>
            <a:r>
              <a:rPr lang="en-US" sz="2000">
                <a:latin typeface="Arial" panose="020B0604020202020204" pitchFamily="34" charset="0"/>
              </a:rPr>
              <a:t>.</a:t>
            </a:r>
            <a:endParaRPr lang="en-US">
              <a:latin typeface="Arial" panose="020B0604020202020204" pitchFamily="34" charset="0"/>
            </a:endParaRPr>
          </a:p>
        </p:txBody>
      </p:sp>
      <p:sp>
        <p:nvSpPr>
          <p:cNvPr id="32" name="Text Placeholder 13">
            <a:extLst>
              <a:ext uri="{FF2B5EF4-FFF2-40B4-BE49-F238E27FC236}">
                <a16:creationId xmlns:a16="http://schemas.microsoft.com/office/drawing/2014/main" id="{A31120FE-7F28-2345-856B-68CFD0DCCCC4}"/>
              </a:ext>
            </a:extLst>
          </p:cNvPr>
          <p:cNvSpPr>
            <a:spLocks noGrp="1"/>
          </p:cNvSpPr>
          <p:nvPr>
            <p:ph type="body" sz="quarter" idx="27" hasCustomPrompt="1"/>
          </p:nvPr>
        </p:nvSpPr>
        <p:spPr>
          <a:xfrm>
            <a:off x="8526451" y="1516049"/>
            <a:ext cx="3475052" cy="358032"/>
          </a:xfrm>
        </p:spPr>
        <p:txBody>
          <a:bodyPr lIns="0" tIns="0" rIns="0" bIns="0" anchor="t">
            <a:noAutofit/>
          </a:bodyPr>
          <a:lstStyle>
            <a:lvl1pPr marL="0" indent="0">
              <a:lnSpc>
                <a:spcPct val="100000"/>
              </a:lnSpc>
              <a:buNone/>
              <a:defRPr sz="1800" b="0" i="0">
                <a:solidFill>
                  <a:schemeClr val="tx2"/>
                </a:solidFill>
                <a:latin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p>
        </p:txBody>
      </p:sp>
      <p:sp>
        <p:nvSpPr>
          <p:cNvPr id="33" name="Content Placeholder 2">
            <a:extLst>
              <a:ext uri="{FF2B5EF4-FFF2-40B4-BE49-F238E27FC236}">
                <a16:creationId xmlns:a16="http://schemas.microsoft.com/office/drawing/2014/main" id="{112D8363-2485-DB4A-A5A6-9E63995A5A58}"/>
              </a:ext>
            </a:extLst>
          </p:cNvPr>
          <p:cNvSpPr>
            <a:spLocks noGrp="1"/>
          </p:cNvSpPr>
          <p:nvPr>
            <p:ph sz="half" idx="28" hasCustomPrompt="1"/>
          </p:nvPr>
        </p:nvSpPr>
        <p:spPr>
          <a:xfrm>
            <a:off x="8526452" y="1866901"/>
            <a:ext cx="3475051" cy="4129932"/>
          </a:xfrm>
        </p:spPr>
        <p:txBody>
          <a:bodyPr lIns="0" tIns="0" rIns="0" bIns="0" anchor="t">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2000">
                <a:solidFill>
                  <a:schemeClr val="bg1"/>
                </a:solidFill>
              </a:defRPr>
            </a:lvl1pPr>
            <a:lvl2pPr marL="457200" indent="0">
              <a:lnSpc>
                <a:spcPct val="100000"/>
              </a:lnSpc>
              <a:buNone/>
              <a:defRPr sz="2000">
                <a:solidFill>
                  <a:schemeClr val="bg1"/>
                </a:solidFill>
              </a:defRPr>
            </a:lvl2pPr>
            <a:lvl3pPr marL="914400" indent="0">
              <a:lnSpc>
                <a:spcPct val="100000"/>
              </a:lnSpc>
              <a:buNone/>
              <a:defRPr sz="1800">
                <a:solidFill>
                  <a:schemeClr val="bg1"/>
                </a:solidFill>
              </a:defRPr>
            </a:lvl3pPr>
            <a:lvl4pPr marL="1371600" indent="0">
              <a:lnSpc>
                <a:spcPct val="100000"/>
              </a:lnSpc>
              <a:buNone/>
              <a:defRPr sz="1600">
                <a:solidFill>
                  <a:schemeClr val="bg1"/>
                </a:solidFill>
              </a:defRPr>
            </a:lvl4pPr>
            <a:lvl5pPr marL="1828800" indent="0">
              <a:lnSpc>
                <a:spcPct val="100000"/>
              </a:lnSpc>
              <a:buNone/>
              <a:defRPr sz="1600">
                <a:solidFill>
                  <a:schemeClr val="bg1"/>
                </a:solidFill>
              </a:defRPr>
            </a:lvl5pPr>
          </a:lstStyle>
          <a:p>
            <a:pPr>
              <a:lnSpc>
                <a:spcPts val="2500"/>
              </a:lnSpc>
            </a:pPr>
            <a:r>
              <a:rPr lang="en-US" sz="2000">
                <a:latin typeface="Arial" panose="020B0604020202020204" pitchFamily="34" charset="0"/>
              </a:rPr>
              <a:t>Add text here—lorem ipsum dolor sit </a:t>
            </a:r>
            <a:r>
              <a:rPr lang="en-US" sz="2000" err="1">
                <a:latin typeface="Arial" panose="020B0604020202020204" pitchFamily="34" charset="0"/>
              </a:rPr>
              <a:t>amet</a:t>
            </a:r>
            <a:r>
              <a:rPr lang="en-US" sz="2000">
                <a:latin typeface="Arial" panose="020B0604020202020204" pitchFamily="34" charset="0"/>
              </a:rPr>
              <a:t>, </a:t>
            </a:r>
            <a:r>
              <a:rPr lang="en-US" sz="2000" err="1">
                <a:latin typeface="Arial" panose="020B0604020202020204" pitchFamily="34" charset="0"/>
              </a:rPr>
              <a:t>consectetur</a:t>
            </a:r>
            <a:r>
              <a:rPr lang="en-US" sz="2000">
                <a:latin typeface="Arial" panose="020B0604020202020204" pitchFamily="34" charset="0"/>
              </a:rPr>
              <a:t> </a:t>
            </a:r>
            <a:r>
              <a:rPr lang="en-US" sz="2000" err="1">
                <a:latin typeface="Arial" panose="020B0604020202020204" pitchFamily="34" charset="0"/>
              </a:rPr>
              <a:t>adipiscing</a:t>
            </a:r>
            <a:r>
              <a:rPr lang="en-US" sz="2000">
                <a:latin typeface="Arial" panose="020B0604020202020204" pitchFamily="34" charset="0"/>
              </a:rPr>
              <a:t> </a:t>
            </a:r>
            <a:r>
              <a:rPr lang="en-US" sz="2000" err="1">
                <a:latin typeface="Arial" panose="020B0604020202020204" pitchFamily="34" charset="0"/>
              </a:rPr>
              <a:t>elit</a:t>
            </a:r>
            <a:r>
              <a:rPr lang="en-US" sz="2000">
                <a:latin typeface="Arial" panose="020B0604020202020204" pitchFamily="34" charset="0"/>
              </a:rPr>
              <a:t>, sed do </a:t>
            </a:r>
            <a:r>
              <a:rPr lang="en-US" sz="2000" err="1">
                <a:latin typeface="Arial" panose="020B0604020202020204" pitchFamily="34" charset="0"/>
              </a:rPr>
              <a:t>eiusmod</a:t>
            </a:r>
            <a:r>
              <a:rPr lang="en-US" sz="2000">
                <a:latin typeface="Arial" panose="020B0604020202020204" pitchFamily="34" charset="0"/>
              </a:rPr>
              <a:t> </a:t>
            </a:r>
            <a:r>
              <a:rPr lang="en-US" sz="2000" err="1">
                <a:latin typeface="Arial" panose="020B0604020202020204" pitchFamily="34" charset="0"/>
              </a:rPr>
              <a:t>tempor</a:t>
            </a:r>
            <a:r>
              <a:rPr lang="en-US" sz="2000">
                <a:latin typeface="Arial" panose="020B0604020202020204" pitchFamily="34" charset="0"/>
              </a:rPr>
              <a:t> </a:t>
            </a:r>
            <a:r>
              <a:rPr lang="en-US" sz="2000" err="1">
                <a:latin typeface="Arial" panose="020B0604020202020204" pitchFamily="34" charset="0"/>
              </a:rPr>
              <a:t>incididunt</a:t>
            </a:r>
            <a:r>
              <a:rPr lang="en-US" sz="2000">
                <a:latin typeface="Arial" panose="020B0604020202020204" pitchFamily="34" charset="0"/>
              </a:rPr>
              <a:t> </a:t>
            </a:r>
            <a:r>
              <a:rPr lang="en-US" sz="2000" err="1">
                <a:latin typeface="Arial" panose="020B0604020202020204" pitchFamily="34" charset="0"/>
              </a:rPr>
              <a:t>ut</a:t>
            </a:r>
            <a:r>
              <a:rPr lang="en-US" sz="2000">
                <a:latin typeface="Arial" panose="020B0604020202020204" pitchFamily="34" charset="0"/>
              </a:rPr>
              <a:t> </a:t>
            </a:r>
            <a:r>
              <a:rPr lang="en-US" sz="2000" err="1">
                <a:latin typeface="Arial" panose="020B0604020202020204" pitchFamily="34" charset="0"/>
              </a:rPr>
              <a:t>labore</a:t>
            </a:r>
            <a:r>
              <a:rPr lang="en-US" sz="2000">
                <a:latin typeface="Arial" panose="020B0604020202020204" pitchFamily="34" charset="0"/>
              </a:rPr>
              <a:t> et dolore magna </a:t>
            </a:r>
            <a:r>
              <a:rPr lang="en-US" sz="2000" err="1">
                <a:latin typeface="Arial" panose="020B0604020202020204" pitchFamily="34" charset="0"/>
              </a:rPr>
              <a:t>aliqua</a:t>
            </a:r>
            <a:r>
              <a:rPr lang="en-US" sz="2000">
                <a:latin typeface="Arial" panose="020B0604020202020204" pitchFamily="34" charset="0"/>
              </a:rPr>
              <a:t>. Felis </a:t>
            </a:r>
            <a:r>
              <a:rPr lang="en-US" sz="2000" err="1">
                <a:latin typeface="Arial" panose="020B0604020202020204" pitchFamily="34" charset="0"/>
              </a:rPr>
              <a:t>imperdiet</a:t>
            </a:r>
            <a:r>
              <a:rPr lang="en-US" sz="2000">
                <a:latin typeface="Arial" panose="020B0604020202020204" pitchFamily="34" charset="0"/>
              </a:rPr>
              <a:t> </a:t>
            </a:r>
            <a:r>
              <a:rPr lang="en-US" sz="2000" err="1">
                <a:latin typeface="Arial" panose="020B0604020202020204" pitchFamily="34" charset="0"/>
              </a:rPr>
              <a:t>proin</a:t>
            </a:r>
            <a:r>
              <a:rPr lang="en-US" sz="2000">
                <a:latin typeface="Arial" panose="020B0604020202020204" pitchFamily="34" charset="0"/>
              </a:rPr>
              <a:t> fermentum </a:t>
            </a:r>
            <a:r>
              <a:rPr lang="en-US" sz="2000" err="1">
                <a:latin typeface="Arial" panose="020B0604020202020204" pitchFamily="34" charset="0"/>
              </a:rPr>
              <a:t>leo</a:t>
            </a:r>
            <a:r>
              <a:rPr lang="en-US" sz="2000">
                <a:latin typeface="Arial" panose="020B0604020202020204" pitchFamily="34" charset="0"/>
              </a:rPr>
              <a:t> vel </a:t>
            </a:r>
            <a:r>
              <a:rPr lang="en-US" sz="2000" err="1">
                <a:latin typeface="Arial" panose="020B0604020202020204" pitchFamily="34" charset="0"/>
              </a:rPr>
              <a:t>orci</a:t>
            </a:r>
            <a:r>
              <a:rPr lang="en-US" sz="2000">
                <a:latin typeface="Arial" panose="020B0604020202020204" pitchFamily="34" charset="0"/>
              </a:rPr>
              <a:t> porta non. </a:t>
            </a:r>
            <a:r>
              <a:rPr lang="en-US" sz="2000" err="1">
                <a:latin typeface="Arial" panose="020B0604020202020204" pitchFamily="34" charset="0"/>
              </a:rPr>
              <a:t>Dictumst</a:t>
            </a:r>
            <a:r>
              <a:rPr lang="en-US" sz="2000">
                <a:latin typeface="Arial" panose="020B0604020202020204" pitchFamily="34" charset="0"/>
              </a:rPr>
              <a:t> </a:t>
            </a:r>
            <a:r>
              <a:rPr lang="en-US" sz="2000" err="1">
                <a:latin typeface="Arial" panose="020B0604020202020204" pitchFamily="34" charset="0"/>
              </a:rPr>
              <a:t>quisque</a:t>
            </a:r>
            <a:r>
              <a:rPr lang="en-US" sz="2000">
                <a:latin typeface="Arial" panose="020B0604020202020204" pitchFamily="34" charset="0"/>
              </a:rPr>
              <a:t> </a:t>
            </a:r>
            <a:r>
              <a:rPr lang="en-US" sz="2000" err="1">
                <a:latin typeface="Arial" panose="020B0604020202020204" pitchFamily="34" charset="0"/>
              </a:rPr>
              <a:t>sagittis</a:t>
            </a:r>
            <a:r>
              <a:rPr lang="en-US" sz="2000">
                <a:latin typeface="Arial" panose="020B0604020202020204" pitchFamily="34" charset="0"/>
              </a:rPr>
              <a:t> </a:t>
            </a:r>
            <a:r>
              <a:rPr lang="en-US" sz="2000" err="1">
                <a:latin typeface="Arial" panose="020B0604020202020204" pitchFamily="34" charset="0"/>
              </a:rPr>
              <a:t>purus</a:t>
            </a:r>
            <a:r>
              <a:rPr lang="en-US" sz="2000">
                <a:latin typeface="Arial" panose="020B0604020202020204" pitchFamily="34" charset="0"/>
              </a:rPr>
              <a:t> sit </a:t>
            </a:r>
            <a:r>
              <a:rPr lang="en-US" sz="2000" err="1">
                <a:latin typeface="Arial" panose="020B0604020202020204" pitchFamily="34" charset="0"/>
              </a:rPr>
              <a:t>amet</a:t>
            </a:r>
            <a:r>
              <a:rPr lang="en-US" sz="2000">
                <a:latin typeface="Arial" panose="020B0604020202020204" pitchFamily="34" charset="0"/>
              </a:rPr>
              <a:t> </a:t>
            </a:r>
            <a:r>
              <a:rPr lang="en-US" sz="2000" err="1">
                <a:latin typeface="Arial" panose="020B0604020202020204" pitchFamily="34" charset="0"/>
              </a:rPr>
              <a:t>volutpat</a:t>
            </a:r>
            <a:r>
              <a:rPr lang="en-US" sz="2000">
                <a:latin typeface="Arial" panose="020B0604020202020204" pitchFamily="34" charset="0"/>
              </a:rPr>
              <a:t>.</a:t>
            </a:r>
            <a:endParaRPr lang="en-US">
              <a:latin typeface="Arial" panose="020B0604020202020204" pitchFamily="34" charset="0"/>
            </a:endParaRPr>
          </a:p>
        </p:txBody>
      </p:sp>
      <p:sp>
        <p:nvSpPr>
          <p:cNvPr id="34" name="Text Placeholder 24">
            <a:extLst>
              <a:ext uri="{FF2B5EF4-FFF2-40B4-BE49-F238E27FC236}">
                <a16:creationId xmlns:a16="http://schemas.microsoft.com/office/drawing/2014/main" id="{B46CB63A-9C49-084E-B86A-A9A88A797349}"/>
              </a:ext>
            </a:extLst>
          </p:cNvPr>
          <p:cNvSpPr>
            <a:spLocks noGrp="1"/>
          </p:cNvSpPr>
          <p:nvPr>
            <p:ph type="body" sz="quarter" idx="21" hasCustomPrompt="1"/>
          </p:nvPr>
        </p:nvSpPr>
        <p:spPr>
          <a:xfrm>
            <a:off x="190500" y="182563"/>
            <a:ext cx="4046538" cy="285750"/>
          </a:xfrm>
        </p:spPr>
        <p:txBody>
          <a:bodyPr lIns="0" tIns="0" rIns="0" bIns="0">
            <a:noAutofit/>
          </a:bodyPr>
          <a:lstStyle>
            <a:lvl1pPr marL="0" indent="0">
              <a:buNone/>
              <a:defRPr sz="2000">
                <a:solidFill>
                  <a:schemeClr val="bg1"/>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title</a:t>
            </a:r>
          </a:p>
        </p:txBody>
      </p:sp>
      <p:sp>
        <p:nvSpPr>
          <p:cNvPr id="35" name="Text Placeholder 24">
            <a:extLst>
              <a:ext uri="{FF2B5EF4-FFF2-40B4-BE49-F238E27FC236}">
                <a16:creationId xmlns:a16="http://schemas.microsoft.com/office/drawing/2014/main" id="{732BF418-CBCE-EC41-B0A4-291888E13E33}"/>
              </a:ext>
            </a:extLst>
          </p:cNvPr>
          <p:cNvSpPr>
            <a:spLocks noGrp="1"/>
          </p:cNvSpPr>
          <p:nvPr>
            <p:ph type="body" sz="quarter" idx="29" hasCustomPrompt="1"/>
          </p:nvPr>
        </p:nvSpPr>
        <p:spPr>
          <a:xfrm>
            <a:off x="190500" y="457554"/>
            <a:ext cx="4046538" cy="285750"/>
          </a:xfrm>
        </p:spPr>
        <p:txBody>
          <a:bodyPr lIns="0" tIns="0" rIns="0" bIns="0">
            <a:noAutofit/>
          </a:bodyPr>
          <a:lstStyle>
            <a:lvl1pPr marL="0" indent="0">
              <a:buNone/>
              <a:defRPr sz="2000">
                <a:solidFill>
                  <a:schemeClr val="tx2"/>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Heading</a:t>
            </a:r>
          </a:p>
        </p:txBody>
      </p:sp>
      <p:pic>
        <p:nvPicPr>
          <p:cNvPr id="36" name="Picture 35" descr="Logo&#10;&#10;Description automatically generated">
            <a:extLst>
              <a:ext uri="{FF2B5EF4-FFF2-40B4-BE49-F238E27FC236}">
                <a16:creationId xmlns:a16="http://schemas.microsoft.com/office/drawing/2014/main" id="{7AE52D30-C54C-6046-B66E-4D17A0FB09C2}"/>
              </a:ext>
            </a:extLst>
          </p:cNvPr>
          <p:cNvPicPr>
            <a:picLocks noChangeAspect="1"/>
          </p:cNvPicPr>
          <p:nvPr userDrawn="1"/>
        </p:nvPicPr>
        <p:blipFill>
          <a:blip r:embed="rId2"/>
          <a:stretch>
            <a:fillRect/>
          </a:stretch>
        </p:blipFill>
        <p:spPr>
          <a:xfrm>
            <a:off x="154681" y="6363913"/>
            <a:ext cx="831279" cy="467594"/>
          </a:xfrm>
          <a:prstGeom prst="rect">
            <a:avLst/>
          </a:prstGeom>
        </p:spPr>
      </p:pic>
    </p:spTree>
    <p:extLst>
      <p:ext uri="{BB962C8B-B14F-4D97-AF65-F5344CB8AC3E}">
        <p14:creationId xmlns:p14="http://schemas.microsoft.com/office/powerpoint/2010/main" val="3032269657"/>
      </p:ext>
    </p:extLst>
  </p:cSld>
  <p:clrMapOvr>
    <a:masterClrMapping/>
  </p:clrMapOvr>
  <p:extLst>
    <p:ext uri="{DCECCB84-F9BA-43D5-87BE-67443E8EF086}">
      <p15:sldGuideLst xmlns:p15="http://schemas.microsoft.com/office/powerpoint/2012/main">
        <p15:guide id="1" orient="horz" pos="960">
          <p15:clr>
            <a:srgbClr val="FBAE40"/>
          </p15:clr>
        </p15:guide>
        <p15:guide id="2" orient="horz" pos="1176">
          <p15:clr>
            <a:srgbClr val="FBAE40"/>
          </p15:clr>
        </p15:guide>
        <p15:guide id="3" pos="2448">
          <p15:clr>
            <a:srgbClr val="FBAE40"/>
          </p15:clr>
        </p15:guide>
        <p15:guide id="4" pos="5352">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6 sections">
    <p:spTree>
      <p:nvGrpSpPr>
        <p:cNvPr id="1" name=""/>
        <p:cNvGrpSpPr/>
        <p:nvPr/>
      </p:nvGrpSpPr>
      <p:grpSpPr>
        <a:xfrm>
          <a:off x="0" y="0"/>
          <a:ext cx="0" cy="0"/>
          <a:chOff x="0" y="0"/>
          <a:chExt cx="0" cy="0"/>
        </a:xfrm>
      </p:grpSpPr>
      <p:sp>
        <p:nvSpPr>
          <p:cNvPr id="11" name="Content Placeholder 2">
            <a:extLst>
              <a:ext uri="{FF2B5EF4-FFF2-40B4-BE49-F238E27FC236}">
                <a16:creationId xmlns:a16="http://schemas.microsoft.com/office/drawing/2014/main" id="{55CC161F-7960-D04A-99D8-B7D7D7552BEE}"/>
              </a:ext>
            </a:extLst>
          </p:cNvPr>
          <p:cNvSpPr>
            <a:spLocks noGrp="1"/>
          </p:cNvSpPr>
          <p:nvPr>
            <p:ph sz="half" idx="1" hasCustomPrompt="1"/>
          </p:nvPr>
        </p:nvSpPr>
        <p:spPr>
          <a:xfrm>
            <a:off x="190500" y="2071635"/>
            <a:ext cx="3019697" cy="1357365"/>
          </a:xfrm>
        </p:spPr>
        <p:txBody>
          <a:bodyPr>
            <a:no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1600"/>
            </a:lvl1pPr>
            <a:lvl2pPr>
              <a:defRPr sz="1400"/>
            </a:lvl2pPr>
            <a:lvl3pPr>
              <a:defRPr sz="1200"/>
            </a:lvl3pPr>
            <a:lvl4pPr>
              <a:defRPr sz="1100"/>
            </a:lvl4pPr>
            <a:lvl5pPr>
              <a:defRPr sz="1100"/>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text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text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text here</a:t>
            </a:r>
          </a:p>
          <a:p>
            <a:pPr lvl="0"/>
            <a:r>
              <a:rPr lang="en-US"/>
              <a:t>Add text here</a:t>
            </a:r>
          </a:p>
        </p:txBody>
      </p:sp>
      <p:sp>
        <p:nvSpPr>
          <p:cNvPr id="12" name="Text Placeholder 13">
            <a:extLst>
              <a:ext uri="{FF2B5EF4-FFF2-40B4-BE49-F238E27FC236}">
                <a16:creationId xmlns:a16="http://schemas.microsoft.com/office/drawing/2014/main" id="{CCFAC936-D591-9543-BA96-1E3C3173F97A}"/>
              </a:ext>
            </a:extLst>
          </p:cNvPr>
          <p:cNvSpPr>
            <a:spLocks noGrp="1"/>
          </p:cNvSpPr>
          <p:nvPr>
            <p:ph type="body" sz="quarter" idx="13" hasCustomPrompt="1"/>
          </p:nvPr>
        </p:nvSpPr>
        <p:spPr>
          <a:xfrm>
            <a:off x="190500" y="1682639"/>
            <a:ext cx="1855788" cy="207962"/>
          </a:xfrm>
        </p:spPr>
        <p:txBody>
          <a:bodyPr lIns="0" tIns="0" rIns="0" bIns="0" anchor="ctr">
            <a:noAutofit/>
          </a:bodyPr>
          <a:lstStyle>
            <a:lvl1pPr marL="0" indent="0">
              <a:buNone/>
              <a:defRPr sz="1400" b="1">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p>
        </p:txBody>
      </p:sp>
      <p:sp>
        <p:nvSpPr>
          <p:cNvPr id="13" name="Content Placeholder 2">
            <a:extLst>
              <a:ext uri="{FF2B5EF4-FFF2-40B4-BE49-F238E27FC236}">
                <a16:creationId xmlns:a16="http://schemas.microsoft.com/office/drawing/2014/main" id="{1E27F35E-8DCB-644B-8BF6-BC25E3A83682}"/>
              </a:ext>
            </a:extLst>
          </p:cNvPr>
          <p:cNvSpPr>
            <a:spLocks noGrp="1"/>
          </p:cNvSpPr>
          <p:nvPr>
            <p:ph sz="half" idx="14" hasCustomPrompt="1"/>
          </p:nvPr>
        </p:nvSpPr>
        <p:spPr>
          <a:xfrm>
            <a:off x="3767474" y="2071635"/>
            <a:ext cx="3019697" cy="1357365"/>
          </a:xfrm>
        </p:spPr>
        <p:txBody>
          <a:bodyPr>
            <a:no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1600"/>
            </a:lvl1pPr>
            <a:lvl2pPr>
              <a:defRPr sz="1400"/>
            </a:lvl2pPr>
            <a:lvl3pPr>
              <a:defRPr sz="1200"/>
            </a:lvl3pPr>
            <a:lvl4pPr>
              <a:defRPr sz="1100"/>
            </a:lvl4pPr>
            <a:lvl5pPr>
              <a:defRPr sz="1100"/>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text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text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text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text here</a:t>
            </a:r>
          </a:p>
          <a:p>
            <a:pPr lvl="0"/>
            <a:endParaRPr lang="en-US"/>
          </a:p>
        </p:txBody>
      </p:sp>
      <p:sp>
        <p:nvSpPr>
          <p:cNvPr id="14" name="Text Placeholder 13">
            <a:extLst>
              <a:ext uri="{FF2B5EF4-FFF2-40B4-BE49-F238E27FC236}">
                <a16:creationId xmlns:a16="http://schemas.microsoft.com/office/drawing/2014/main" id="{16FEF210-22BD-C34B-8F6C-AE26E7B825A0}"/>
              </a:ext>
            </a:extLst>
          </p:cNvPr>
          <p:cNvSpPr>
            <a:spLocks noGrp="1"/>
          </p:cNvSpPr>
          <p:nvPr>
            <p:ph type="body" sz="quarter" idx="15" hasCustomPrompt="1"/>
          </p:nvPr>
        </p:nvSpPr>
        <p:spPr>
          <a:xfrm>
            <a:off x="3767474" y="1682639"/>
            <a:ext cx="1855788" cy="207962"/>
          </a:xfrm>
        </p:spPr>
        <p:txBody>
          <a:bodyPr lIns="0" tIns="0" rIns="0" bIns="0" anchor="ctr">
            <a:noAutofit/>
          </a:bodyPr>
          <a:lstStyle>
            <a:lvl1pPr marL="0" indent="0">
              <a:buNone/>
              <a:defRPr sz="1400" b="1">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p>
        </p:txBody>
      </p:sp>
      <p:sp>
        <p:nvSpPr>
          <p:cNvPr id="15" name="Content Placeholder 2">
            <a:extLst>
              <a:ext uri="{FF2B5EF4-FFF2-40B4-BE49-F238E27FC236}">
                <a16:creationId xmlns:a16="http://schemas.microsoft.com/office/drawing/2014/main" id="{DCFC4ECF-E201-3D4C-B3F8-A9BB1DF2EBE0}"/>
              </a:ext>
            </a:extLst>
          </p:cNvPr>
          <p:cNvSpPr>
            <a:spLocks noGrp="1"/>
          </p:cNvSpPr>
          <p:nvPr>
            <p:ph sz="half" idx="16" hasCustomPrompt="1"/>
          </p:nvPr>
        </p:nvSpPr>
        <p:spPr>
          <a:xfrm>
            <a:off x="8978764" y="2071635"/>
            <a:ext cx="3019697" cy="1357365"/>
          </a:xfrm>
        </p:spPr>
        <p:txBody>
          <a:bodyPr>
            <a:no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1600"/>
            </a:lvl1pPr>
            <a:lvl2pPr>
              <a:defRPr sz="1400"/>
            </a:lvl2pPr>
            <a:lvl3pPr>
              <a:defRPr sz="1200"/>
            </a:lvl3pPr>
            <a:lvl4pPr>
              <a:defRPr sz="1100"/>
            </a:lvl4pPr>
            <a:lvl5pPr>
              <a:defRPr sz="1100"/>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text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text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text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text here</a:t>
            </a:r>
          </a:p>
          <a:p>
            <a:pPr lvl="0"/>
            <a:endParaRPr lang="en-US"/>
          </a:p>
        </p:txBody>
      </p:sp>
      <p:sp>
        <p:nvSpPr>
          <p:cNvPr id="16" name="Text Placeholder 13">
            <a:extLst>
              <a:ext uri="{FF2B5EF4-FFF2-40B4-BE49-F238E27FC236}">
                <a16:creationId xmlns:a16="http://schemas.microsoft.com/office/drawing/2014/main" id="{019009CE-AFDE-EE4A-A955-7307350C7691}"/>
              </a:ext>
            </a:extLst>
          </p:cNvPr>
          <p:cNvSpPr>
            <a:spLocks noGrp="1"/>
          </p:cNvSpPr>
          <p:nvPr>
            <p:ph type="body" sz="quarter" idx="17" hasCustomPrompt="1"/>
          </p:nvPr>
        </p:nvSpPr>
        <p:spPr>
          <a:xfrm>
            <a:off x="8978764" y="1682639"/>
            <a:ext cx="1855788" cy="207962"/>
          </a:xfrm>
        </p:spPr>
        <p:txBody>
          <a:bodyPr lIns="0" tIns="0" rIns="0" bIns="0" anchor="ctr">
            <a:noAutofit/>
          </a:bodyPr>
          <a:lstStyle>
            <a:lvl1pPr marL="0" indent="0">
              <a:buNone/>
              <a:defRPr sz="1400" b="1">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p>
        </p:txBody>
      </p:sp>
      <p:sp>
        <p:nvSpPr>
          <p:cNvPr id="17" name="Content Placeholder 2">
            <a:extLst>
              <a:ext uri="{FF2B5EF4-FFF2-40B4-BE49-F238E27FC236}">
                <a16:creationId xmlns:a16="http://schemas.microsoft.com/office/drawing/2014/main" id="{C0EC67FF-B049-914F-B99F-B4ABDDF1FC19}"/>
              </a:ext>
            </a:extLst>
          </p:cNvPr>
          <p:cNvSpPr>
            <a:spLocks noGrp="1"/>
          </p:cNvSpPr>
          <p:nvPr>
            <p:ph sz="half" idx="18" hasCustomPrompt="1"/>
          </p:nvPr>
        </p:nvSpPr>
        <p:spPr>
          <a:xfrm>
            <a:off x="193539" y="4054863"/>
            <a:ext cx="3019697" cy="1357365"/>
          </a:xfrm>
        </p:spPr>
        <p:txBody>
          <a:bodyPr>
            <a:no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1600"/>
            </a:lvl1pPr>
            <a:lvl2pPr>
              <a:defRPr sz="1400"/>
            </a:lvl2pPr>
            <a:lvl3pPr>
              <a:defRPr sz="1200"/>
            </a:lvl3pPr>
            <a:lvl4pPr>
              <a:defRPr sz="1100"/>
            </a:lvl4pPr>
            <a:lvl5pPr>
              <a:defRPr sz="1100"/>
            </a:lvl5pPr>
          </a:lstStyle>
          <a:p>
            <a:pPr lvl="0"/>
            <a:r>
              <a:rPr lang="en-US"/>
              <a:t>Add text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text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text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text here</a:t>
            </a:r>
          </a:p>
          <a:p>
            <a:pPr lvl="0"/>
            <a:endParaRPr lang="en-US"/>
          </a:p>
        </p:txBody>
      </p:sp>
      <p:sp>
        <p:nvSpPr>
          <p:cNvPr id="18" name="Text Placeholder 13">
            <a:extLst>
              <a:ext uri="{FF2B5EF4-FFF2-40B4-BE49-F238E27FC236}">
                <a16:creationId xmlns:a16="http://schemas.microsoft.com/office/drawing/2014/main" id="{02738305-AB89-1E4A-8C75-74D52ACB8957}"/>
              </a:ext>
            </a:extLst>
          </p:cNvPr>
          <p:cNvSpPr>
            <a:spLocks noGrp="1"/>
          </p:cNvSpPr>
          <p:nvPr>
            <p:ph type="body" sz="quarter" idx="19" hasCustomPrompt="1"/>
          </p:nvPr>
        </p:nvSpPr>
        <p:spPr>
          <a:xfrm>
            <a:off x="193539" y="3665867"/>
            <a:ext cx="1855788" cy="207962"/>
          </a:xfrm>
        </p:spPr>
        <p:txBody>
          <a:bodyPr lIns="0" tIns="0" rIns="0" bIns="0" anchor="ctr">
            <a:noAutofit/>
          </a:bodyPr>
          <a:lstStyle>
            <a:lvl1pPr marL="0" indent="0">
              <a:buNone/>
              <a:defRPr sz="1400" b="1">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p>
        </p:txBody>
      </p:sp>
      <p:sp>
        <p:nvSpPr>
          <p:cNvPr id="19" name="Content Placeholder 2">
            <a:extLst>
              <a:ext uri="{FF2B5EF4-FFF2-40B4-BE49-F238E27FC236}">
                <a16:creationId xmlns:a16="http://schemas.microsoft.com/office/drawing/2014/main" id="{50DF45DC-84B7-5347-8E83-CE81DADF64F8}"/>
              </a:ext>
            </a:extLst>
          </p:cNvPr>
          <p:cNvSpPr>
            <a:spLocks noGrp="1"/>
          </p:cNvSpPr>
          <p:nvPr>
            <p:ph sz="half" idx="20" hasCustomPrompt="1"/>
          </p:nvPr>
        </p:nvSpPr>
        <p:spPr>
          <a:xfrm>
            <a:off x="3767474" y="4054863"/>
            <a:ext cx="3019697" cy="1357365"/>
          </a:xfrm>
        </p:spPr>
        <p:txBody>
          <a:bodyPr>
            <a:no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1600"/>
            </a:lvl1pPr>
            <a:lvl2pPr>
              <a:defRPr sz="1400"/>
            </a:lvl2pPr>
            <a:lvl3pPr>
              <a:defRPr sz="1200"/>
            </a:lvl3pPr>
            <a:lvl4pPr>
              <a:defRPr sz="1100"/>
            </a:lvl4pPr>
            <a:lvl5pPr>
              <a:defRPr sz="1100"/>
            </a:lvl5pPr>
          </a:lstStyle>
          <a:p>
            <a:pPr lvl="0"/>
            <a:r>
              <a:rPr lang="en-US"/>
              <a:t>Add text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text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text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text here</a:t>
            </a:r>
          </a:p>
          <a:p>
            <a:pPr lvl="0"/>
            <a:endParaRPr lang="en-US"/>
          </a:p>
        </p:txBody>
      </p:sp>
      <p:sp>
        <p:nvSpPr>
          <p:cNvPr id="20" name="Text Placeholder 13">
            <a:extLst>
              <a:ext uri="{FF2B5EF4-FFF2-40B4-BE49-F238E27FC236}">
                <a16:creationId xmlns:a16="http://schemas.microsoft.com/office/drawing/2014/main" id="{956E6FF5-3A41-8C4C-B831-C6C42552BF6D}"/>
              </a:ext>
            </a:extLst>
          </p:cNvPr>
          <p:cNvSpPr>
            <a:spLocks noGrp="1"/>
          </p:cNvSpPr>
          <p:nvPr>
            <p:ph type="body" sz="quarter" idx="21" hasCustomPrompt="1"/>
          </p:nvPr>
        </p:nvSpPr>
        <p:spPr>
          <a:xfrm>
            <a:off x="3767474" y="3665867"/>
            <a:ext cx="1855788" cy="207962"/>
          </a:xfrm>
        </p:spPr>
        <p:txBody>
          <a:bodyPr lIns="0" tIns="0" rIns="0" bIns="0" anchor="ctr">
            <a:noAutofit/>
          </a:bodyPr>
          <a:lstStyle>
            <a:lvl1pPr marL="0" indent="0">
              <a:buNone/>
              <a:defRPr sz="1400" b="1">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p>
        </p:txBody>
      </p:sp>
      <p:sp>
        <p:nvSpPr>
          <p:cNvPr id="21" name="Content Placeholder 2">
            <a:extLst>
              <a:ext uri="{FF2B5EF4-FFF2-40B4-BE49-F238E27FC236}">
                <a16:creationId xmlns:a16="http://schemas.microsoft.com/office/drawing/2014/main" id="{2CA5274F-82C2-1043-8D4E-7AB2B5D30D54}"/>
              </a:ext>
            </a:extLst>
          </p:cNvPr>
          <p:cNvSpPr>
            <a:spLocks noGrp="1"/>
          </p:cNvSpPr>
          <p:nvPr>
            <p:ph sz="half" idx="22" hasCustomPrompt="1"/>
          </p:nvPr>
        </p:nvSpPr>
        <p:spPr>
          <a:xfrm>
            <a:off x="8978764" y="4054863"/>
            <a:ext cx="3019697" cy="1357365"/>
          </a:xfrm>
        </p:spPr>
        <p:txBody>
          <a:bodyPr>
            <a:no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1600"/>
            </a:lvl1pPr>
            <a:lvl2pPr>
              <a:defRPr sz="1400"/>
            </a:lvl2pPr>
            <a:lvl3pPr>
              <a:defRPr sz="1200"/>
            </a:lvl3pPr>
            <a:lvl4pPr>
              <a:defRPr sz="1100"/>
            </a:lvl4pPr>
            <a:lvl5pPr>
              <a:defRPr sz="1100"/>
            </a:lvl5pPr>
          </a:lstStyle>
          <a:p>
            <a:pPr lvl="0"/>
            <a:r>
              <a:rPr lang="en-US"/>
              <a:t>Add text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text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text here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Add text here</a:t>
            </a:r>
          </a:p>
          <a:p>
            <a:pPr lvl="0"/>
            <a:endParaRPr lang="en-US"/>
          </a:p>
        </p:txBody>
      </p:sp>
      <p:sp>
        <p:nvSpPr>
          <p:cNvPr id="22" name="Text Placeholder 13">
            <a:extLst>
              <a:ext uri="{FF2B5EF4-FFF2-40B4-BE49-F238E27FC236}">
                <a16:creationId xmlns:a16="http://schemas.microsoft.com/office/drawing/2014/main" id="{FF0E0456-C76C-E440-84CD-7262A2B3F304}"/>
              </a:ext>
            </a:extLst>
          </p:cNvPr>
          <p:cNvSpPr>
            <a:spLocks noGrp="1"/>
          </p:cNvSpPr>
          <p:nvPr>
            <p:ph type="body" sz="quarter" idx="23" hasCustomPrompt="1"/>
          </p:nvPr>
        </p:nvSpPr>
        <p:spPr>
          <a:xfrm>
            <a:off x="8978764" y="3665867"/>
            <a:ext cx="1855788" cy="207962"/>
          </a:xfrm>
        </p:spPr>
        <p:txBody>
          <a:bodyPr lIns="0" tIns="0" rIns="0" bIns="0" anchor="ctr">
            <a:noAutofit/>
          </a:bodyPr>
          <a:lstStyle>
            <a:lvl1pPr marL="0" indent="0">
              <a:buNone/>
              <a:defRPr sz="1400" b="1">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p>
        </p:txBody>
      </p:sp>
      <p:sp>
        <p:nvSpPr>
          <p:cNvPr id="23" name="Slide Number Placeholder 5">
            <a:extLst>
              <a:ext uri="{FF2B5EF4-FFF2-40B4-BE49-F238E27FC236}">
                <a16:creationId xmlns:a16="http://schemas.microsoft.com/office/drawing/2014/main" id="{EAE3313F-BCCB-564E-8004-A50F9ECA8FAF}"/>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tx2"/>
                </a:solidFill>
              </a:defRPr>
            </a:lvl1pPr>
          </a:lstStyle>
          <a:p>
            <a:fld id="{BB55D76A-9B6E-CD41-ABBE-F6C938295BAD}" type="slidenum">
              <a:rPr lang="en-US" smtClean="0"/>
              <a:pPr/>
              <a:t>‹#›</a:t>
            </a:fld>
            <a:endParaRPr lang="en-US"/>
          </a:p>
        </p:txBody>
      </p:sp>
      <p:sp>
        <p:nvSpPr>
          <p:cNvPr id="28" name="Text Placeholder 3">
            <a:extLst>
              <a:ext uri="{FF2B5EF4-FFF2-40B4-BE49-F238E27FC236}">
                <a16:creationId xmlns:a16="http://schemas.microsoft.com/office/drawing/2014/main" id="{7DEA30FE-0F4E-A140-89FD-9A40B7C2AD2C}"/>
              </a:ext>
            </a:extLst>
          </p:cNvPr>
          <p:cNvSpPr>
            <a:spLocks noGrp="1"/>
          </p:cNvSpPr>
          <p:nvPr>
            <p:ph type="body" sz="quarter" idx="24" hasCustomPrompt="1"/>
          </p:nvPr>
        </p:nvSpPr>
        <p:spPr>
          <a:xfrm>
            <a:off x="6096000" y="6534316"/>
            <a:ext cx="1219200" cy="134059"/>
          </a:xfrm>
        </p:spPr>
        <p:txBody>
          <a:bodyPr lIns="0" tIns="0" rIns="0" bIns="0">
            <a:noAutofit/>
          </a:bodyPr>
          <a:lstStyle>
            <a:lvl1pPr marL="0" indent="0" algn="r">
              <a:buNone/>
              <a:defRPr sz="900">
                <a:solidFill>
                  <a:schemeClr val="tx2"/>
                </a:solidFill>
              </a:defRPr>
            </a:lvl1pPr>
            <a:lvl2pPr marL="457200" indent="0">
              <a:buFont typeface="Arial" panose="020B0604020202020204" pitchFamily="34" charset="0"/>
              <a:buNone/>
              <a:defRPr/>
            </a:lvl2pPr>
          </a:lstStyle>
          <a:p>
            <a:pPr lvl="0"/>
            <a:r>
              <a:rPr lang="en-US"/>
              <a:t>04.08.21</a:t>
            </a:r>
          </a:p>
        </p:txBody>
      </p:sp>
      <p:pic>
        <p:nvPicPr>
          <p:cNvPr id="24" name="Picture 23" descr="Logo&#10;&#10;Description automatically generated">
            <a:extLst>
              <a:ext uri="{FF2B5EF4-FFF2-40B4-BE49-F238E27FC236}">
                <a16:creationId xmlns:a16="http://schemas.microsoft.com/office/drawing/2014/main" id="{2B32E9F6-60D3-9142-8227-1170517D939E}"/>
              </a:ext>
            </a:extLst>
          </p:cNvPr>
          <p:cNvPicPr>
            <a:picLocks noChangeAspect="1"/>
          </p:cNvPicPr>
          <p:nvPr userDrawn="1"/>
        </p:nvPicPr>
        <p:blipFill>
          <a:blip r:embed="rId2"/>
          <a:stretch>
            <a:fillRect/>
          </a:stretch>
        </p:blipFill>
        <p:spPr>
          <a:xfrm>
            <a:off x="154682" y="6363912"/>
            <a:ext cx="831279" cy="467595"/>
          </a:xfrm>
          <a:prstGeom prst="rect">
            <a:avLst/>
          </a:prstGeom>
        </p:spPr>
      </p:pic>
      <p:sp>
        <p:nvSpPr>
          <p:cNvPr id="25" name="Text Placeholder 24">
            <a:extLst>
              <a:ext uri="{FF2B5EF4-FFF2-40B4-BE49-F238E27FC236}">
                <a16:creationId xmlns:a16="http://schemas.microsoft.com/office/drawing/2014/main" id="{664225CC-E553-AA42-83B4-A3E8E2752C02}"/>
              </a:ext>
            </a:extLst>
          </p:cNvPr>
          <p:cNvSpPr>
            <a:spLocks noGrp="1"/>
          </p:cNvSpPr>
          <p:nvPr>
            <p:ph type="body" sz="quarter" idx="25" hasCustomPrompt="1"/>
          </p:nvPr>
        </p:nvSpPr>
        <p:spPr>
          <a:xfrm>
            <a:off x="190500" y="182563"/>
            <a:ext cx="4046538" cy="285750"/>
          </a:xfrm>
        </p:spPr>
        <p:txBody>
          <a:bodyPr lIns="0" tIns="0" rIns="0" bIns="0">
            <a:noAutofit/>
          </a:bodyPr>
          <a:lstStyle>
            <a:lvl1pPr marL="0" indent="0">
              <a:buNone/>
              <a:defRPr sz="2000">
                <a:solidFill>
                  <a:schemeClr val="tx2"/>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title</a:t>
            </a:r>
          </a:p>
        </p:txBody>
      </p:sp>
      <p:sp>
        <p:nvSpPr>
          <p:cNvPr id="26" name="Text Placeholder 24">
            <a:extLst>
              <a:ext uri="{FF2B5EF4-FFF2-40B4-BE49-F238E27FC236}">
                <a16:creationId xmlns:a16="http://schemas.microsoft.com/office/drawing/2014/main" id="{CC8FFE3A-74AB-954E-9763-30A8B67BB59B}"/>
              </a:ext>
            </a:extLst>
          </p:cNvPr>
          <p:cNvSpPr>
            <a:spLocks noGrp="1"/>
          </p:cNvSpPr>
          <p:nvPr>
            <p:ph type="body" sz="quarter" idx="26" hasCustomPrompt="1"/>
          </p:nvPr>
        </p:nvSpPr>
        <p:spPr>
          <a:xfrm>
            <a:off x="190500" y="457554"/>
            <a:ext cx="4046538" cy="285750"/>
          </a:xfrm>
        </p:spPr>
        <p:txBody>
          <a:bodyPr lIns="0" tIns="0" rIns="0" bIns="0">
            <a:noAutofit/>
          </a:bodyPr>
          <a:lstStyle>
            <a:lvl1pPr marL="0" indent="0">
              <a:buNone/>
              <a:defRPr sz="2000">
                <a:solidFill>
                  <a:schemeClr val="accent1"/>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Heading</a:t>
            </a:r>
          </a:p>
        </p:txBody>
      </p:sp>
    </p:spTree>
    <p:extLst>
      <p:ext uri="{BB962C8B-B14F-4D97-AF65-F5344CB8AC3E}">
        <p14:creationId xmlns:p14="http://schemas.microsoft.com/office/powerpoint/2010/main" val="25420790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Long Title Slide">
    <p:bg>
      <p:bgPr>
        <a:solidFill>
          <a:schemeClr val="accent1"/>
        </a:solid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B3A6CAE2-7F45-AE45-84B3-7CD90DE333A1}"/>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bg1"/>
                </a:solidFill>
              </a:defRPr>
            </a:lvl1pPr>
          </a:lstStyle>
          <a:p>
            <a:fld id="{BB55D76A-9B6E-CD41-ABBE-F6C938295BAD}" type="slidenum">
              <a:rPr lang="en-US" smtClean="0"/>
              <a:pPr/>
              <a:t>‹#›</a:t>
            </a:fld>
            <a:endParaRPr lang="en-US"/>
          </a:p>
        </p:txBody>
      </p:sp>
      <p:pic>
        <p:nvPicPr>
          <p:cNvPr id="3" name="Picture 2" descr="Logo&#10;&#10;Description automatically generated">
            <a:extLst>
              <a:ext uri="{FF2B5EF4-FFF2-40B4-BE49-F238E27FC236}">
                <a16:creationId xmlns:a16="http://schemas.microsoft.com/office/drawing/2014/main" id="{0AAEB1AD-3259-AE45-AC32-46273721D3EA}"/>
              </a:ext>
            </a:extLst>
          </p:cNvPr>
          <p:cNvPicPr>
            <a:picLocks noChangeAspect="1"/>
          </p:cNvPicPr>
          <p:nvPr userDrawn="1"/>
        </p:nvPicPr>
        <p:blipFill>
          <a:blip r:embed="rId2"/>
          <a:stretch>
            <a:fillRect/>
          </a:stretch>
        </p:blipFill>
        <p:spPr>
          <a:xfrm>
            <a:off x="117687" y="88273"/>
            <a:ext cx="1097609" cy="617405"/>
          </a:xfrm>
          <a:prstGeom prst="rect">
            <a:avLst/>
          </a:prstGeom>
        </p:spPr>
      </p:pic>
      <p:sp>
        <p:nvSpPr>
          <p:cNvPr id="9" name="Text Placeholder 8">
            <a:extLst>
              <a:ext uri="{FF2B5EF4-FFF2-40B4-BE49-F238E27FC236}">
                <a16:creationId xmlns:a16="http://schemas.microsoft.com/office/drawing/2014/main" id="{6B6B568E-C907-154F-B8B9-6B9E2D5F6500}"/>
              </a:ext>
            </a:extLst>
          </p:cNvPr>
          <p:cNvSpPr>
            <a:spLocks noGrp="1"/>
          </p:cNvSpPr>
          <p:nvPr>
            <p:ph type="body" sz="quarter" idx="14" hasCustomPrompt="1"/>
          </p:nvPr>
        </p:nvSpPr>
        <p:spPr>
          <a:xfrm>
            <a:off x="190500" y="3837305"/>
            <a:ext cx="11811000" cy="2032000"/>
          </a:xfrm>
        </p:spPr>
        <p:txBody>
          <a:bodyPr>
            <a:noAutofit/>
          </a:bodyPr>
          <a:lstStyle>
            <a:lvl1pPr marL="0" indent="0">
              <a:lnSpc>
                <a:spcPts val="8200"/>
              </a:lnSpc>
              <a:buNone/>
              <a:defRPr sz="7400">
                <a:solidFill>
                  <a:schemeClr val="bg1"/>
                </a:solidFill>
              </a:defRPr>
            </a:lvl1pPr>
          </a:lstStyle>
          <a:p>
            <a:pPr lvl="0"/>
            <a:r>
              <a:rPr lang="en-US"/>
              <a:t>Smaller title slide for    longer headlines</a:t>
            </a:r>
          </a:p>
        </p:txBody>
      </p:sp>
    </p:spTree>
    <p:extLst>
      <p:ext uri="{BB962C8B-B14F-4D97-AF65-F5344CB8AC3E}">
        <p14:creationId xmlns:p14="http://schemas.microsoft.com/office/powerpoint/2010/main" val="3856692629"/>
      </p:ext>
    </p:extLst>
  </p:cSld>
  <p:clrMapOvr>
    <a:masterClrMapping/>
  </p:clrMapOvr>
  <p:extLst>
    <p:ext uri="{DCECCB84-F9BA-43D5-87BE-67443E8EF086}">
      <p15:sldGuideLst xmlns:p15="http://schemas.microsoft.com/office/powerpoint/2012/main">
        <p15:guide id="1" pos="3840">
          <p15:clr>
            <a:srgbClr val="FBAE40"/>
          </p15:clr>
        </p15:guide>
        <p15:guide id="2" pos="120">
          <p15:clr>
            <a:srgbClr val="FBAE40"/>
          </p15:clr>
        </p15:guide>
        <p15:guide id="3" orient="horz" pos="3984">
          <p15:clr>
            <a:srgbClr val="FBAE40"/>
          </p15:clr>
        </p15:guide>
        <p15:guide id="4" orient="horz" pos="3672">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our Column Content">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83192B5-E9B7-8A4C-8ADD-3BADCA481726}"/>
              </a:ext>
            </a:extLst>
          </p:cNvPr>
          <p:cNvSpPr/>
          <p:nvPr userDrawn="1"/>
        </p:nvSpPr>
        <p:spPr>
          <a:xfrm>
            <a:off x="0" y="0"/>
            <a:ext cx="3035808" cy="6858000"/>
          </a:xfrm>
          <a:prstGeom prst="rect">
            <a:avLst/>
          </a:prstGeom>
          <a:solidFill>
            <a:srgbClr val="0423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5">
            <a:extLst>
              <a:ext uri="{FF2B5EF4-FFF2-40B4-BE49-F238E27FC236}">
                <a16:creationId xmlns:a16="http://schemas.microsoft.com/office/drawing/2014/main" id="{AEC3164D-587A-6E43-AB20-FA9EB07A871E}"/>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tx2"/>
                </a:solidFill>
              </a:defRPr>
            </a:lvl1pPr>
          </a:lstStyle>
          <a:p>
            <a:fld id="{BB55D76A-9B6E-CD41-ABBE-F6C938295BAD}" type="slidenum">
              <a:rPr lang="en-US" smtClean="0"/>
              <a:pPr/>
              <a:t>‹#›</a:t>
            </a:fld>
            <a:endParaRPr lang="en-US"/>
          </a:p>
        </p:txBody>
      </p:sp>
      <p:pic>
        <p:nvPicPr>
          <p:cNvPr id="33" name="Picture 32" descr="Logo&#10;&#10;Description automatically generated">
            <a:extLst>
              <a:ext uri="{FF2B5EF4-FFF2-40B4-BE49-F238E27FC236}">
                <a16:creationId xmlns:a16="http://schemas.microsoft.com/office/drawing/2014/main" id="{C02CFCBE-EF14-BB45-BC88-611C15D5FE2E}"/>
              </a:ext>
            </a:extLst>
          </p:cNvPr>
          <p:cNvPicPr>
            <a:picLocks noChangeAspect="1"/>
          </p:cNvPicPr>
          <p:nvPr userDrawn="1"/>
        </p:nvPicPr>
        <p:blipFill>
          <a:blip r:embed="rId2"/>
          <a:stretch>
            <a:fillRect/>
          </a:stretch>
        </p:blipFill>
        <p:spPr>
          <a:xfrm>
            <a:off x="154682" y="6363912"/>
            <a:ext cx="831279" cy="467595"/>
          </a:xfrm>
          <a:prstGeom prst="rect">
            <a:avLst/>
          </a:prstGeom>
        </p:spPr>
      </p:pic>
      <p:sp>
        <p:nvSpPr>
          <p:cNvPr id="31" name="Text Placeholder 4">
            <a:extLst>
              <a:ext uri="{FF2B5EF4-FFF2-40B4-BE49-F238E27FC236}">
                <a16:creationId xmlns:a16="http://schemas.microsoft.com/office/drawing/2014/main" id="{A68E4618-F055-A549-B90E-6179D199CD6A}"/>
              </a:ext>
            </a:extLst>
          </p:cNvPr>
          <p:cNvSpPr>
            <a:spLocks noGrp="1"/>
          </p:cNvSpPr>
          <p:nvPr>
            <p:ph type="body" sz="quarter" idx="23" hasCustomPrompt="1"/>
          </p:nvPr>
        </p:nvSpPr>
        <p:spPr>
          <a:xfrm>
            <a:off x="4151687" y="2665216"/>
            <a:ext cx="3033837" cy="2821184"/>
          </a:xfrm>
        </p:spPr>
        <p:txBody>
          <a:bodyPr lIns="0" tIns="0" rIns="0" bIns="0">
            <a:noAutofit/>
          </a:bodyPr>
          <a:lstStyle>
            <a:lvl1pPr marL="0" indent="0">
              <a:lnSpc>
                <a:spcPct val="100000"/>
              </a:lnSpc>
              <a:buNone/>
              <a:defRPr sz="1400" b="0" i="0">
                <a:solidFill>
                  <a:schemeClr val="tx2"/>
                </a:solidFill>
                <a:latin typeface="TWK Everett" panose="020B0204000000000000" pitchFamily="34" charset="77"/>
              </a:defRPr>
            </a:lvl1pPr>
          </a:lstStyle>
          <a:p>
            <a:pPr lvl="0"/>
            <a:r>
              <a:rPr lang="en-US"/>
              <a:t>Add text—</a:t>
            </a:r>
            <a:r>
              <a:rPr lang="en-US" err="1"/>
              <a:t>sepien</a:t>
            </a:r>
            <a:r>
              <a:rPr lang="en-US"/>
              <a:t> et ligula </a:t>
            </a:r>
            <a:r>
              <a:rPr lang="en-US" err="1"/>
              <a:t>ullamcorper</a:t>
            </a:r>
            <a:r>
              <a:rPr lang="en-US"/>
              <a:t> </a:t>
            </a:r>
            <a:r>
              <a:rPr lang="en-US" err="1"/>
              <a:t>malesuada</a:t>
            </a:r>
            <a:r>
              <a:rPr lang="en-US"/>
              <a:t> </a:t>
            </a:r>
            <a:r>
              <a:rPr lang="en-US" err="1"/>
              <a:t>proin</a:t>
            </a:r>
            <a:r>
              <a:rPr lang="en-US"/>
              <a:t> libero </a:t>
            </a:r>
            <a:r>
              <a:rPr lang="en-US" err="1"/>
              <a:t>nunc</a:t>
            </a:r>
            <a:r>
              <a:rPr lang="en-US"/>
              <a:t> consequent </a:t>
            </a:r>
            <a:r>
              <a:rPr lang="en-US" err="1"/>
              <a:t>interdum</a:t>
            </a:r>
            <a:r>
              <a:rPr lang="en-US"/>
              <a:t> </a:t>
            </a:r>
            <a:r>
              <a:rPr lang="en-US" err="1"/>
              <a:t>varius</a:t>
            </a:r>
            <a:r>
              <a:rPr lang="en-US"/>
              <a:t> sit </a:t>
            </a:r>
            <a:r>
              <a:rPr lang="en-US" err="1"/>
              <a:t>amet</a:t>
            </a:r>
            <a:r>
              <a:rPr lang="en-US"/>
              <a:t>. Lorem ipsum dolor sit </a:t>
            </a:r>
            <a:r>
              <a:rPr lang="en-US" err="1"/>
              <a:t>amet</a:t>
            </a:r>
            <a:r>
              <a:rPr lang="en-US"/>
              <a:t> </a:t>
            </a:r>
            <a:r>
              <a:rPr lang="en-US" err="1"/>
              <a:t>consectutur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a:t>
            </a:r>
          </a:p>
        </p:txBody>
      </p:sp>
      <p:sp>
        <p:nvSpPr>
          <p:cNvPr id="32" name="Text Placeholder 4">
            <a:extLst>
              <a:ext uri="{FF2B5EF4-FFF2-40B4-BE49-F238E27FC236}">
                <a16:creationId xmlns:a16="http://schemas.microsoft.com/office/drawing/2014/main" id="{00018A24-D5E7-584A-9554-4146A0A3FD00}"/>
              </a:ext>
            </a:extLst>
          </p:cNvPr>
          <p:cNvSpPr>
            <a:spLocks noGrp="1"/>
          </p:cNvSpPr>
          <p:nvPr>
            <p:ph type="body" sz="quarter" idx="41" hasCustomPrompt="1"/>
          </p:nvPr>
        </p:nvSpPr>
        <p:spPr>
          <a:xfrm>
            <a:off x="7639300" y="2665216"/>
            <a:ext cx="3033837" cy="2821184"/>
          </a:xfrm>
        </p:spPr>
        <p:txBody>
          <a:bodyPr lIns="0" tIns="0" rIns="0" bIns="0">
            <a:noAutofit/>
          </a:bodyPr>
          <a:lstStyle>
            <a:lvl1pPr marL="0" indent="0">
              <a:lnSpc>
                <a:spcPct val="100000"/>
              </a:lnSpc>
              <a:buNone/>
              <a:defRPr sz="1400" b="0" i="0">
                <a:solidFill>
                  <a:schemeClr val="tx2"/>
                </a:solidFill>
                <a:latin typeface="TWK Everett" panose="020B0204000000000000" pitchFamily="34" charset="77"/>
              </a:defRPr>
            </a:lvl1pPr>
          </a:lstStyle>
          <a:p>
            <a:pPr lvl="0"/>
            <a:r>
              <a:rPr lang="en-US"/>
              <a:t>Add text—</a:t>
            </a:r>
            <a:r>
              <a:rPr lang="en-US" err="1"/>
              <a:t>sepien</a:t>
            </a:r>
            <a:r>
              <a:rPr lang="en-US"/>
              <a:t> et ligula </a:t>
            </a:r>
            <a:r>
              <a:rPr lang="en-US" err="1"/>
              <a:t>ullamcorper</a:t>
            </a:r>
            <a:r>
              <a:rPr lang="en-US"/>
              <a:t> </a:t>
            </a:r>
            <a:r>
              <a:rPr lang="en-US" err="1"/>
              <a:t>malesuada</a:t>
            </a:r>
            <a:r>
              <a:rPr lang="en-US"/>
              <a:t> </a:t>
            </a:r>
            <a:r>
              <a:rPr lang="en-US" err="1"/>
              <a:t>proin</a:t>
            </a:r>
            <a:r>
              <a:rPr lang="en-US"/>
              <a:t> libero </a:t>
            </a:r>
            <a:r>
              <a:rPr lang="en-US" err="1"/>
              <a:t>nunc</a:t>
            </a:r>
            <a:r>
              <a:rPr lang="en-US"/>
              <a:t> consequent </a:t>
            </a:r>
            <a:r>
              <a:rPr lang="en-US" err="1"/>
              <a:t>interdum</a:t>
            </a:r>
            <a:r>
              <a:rPr lang="en-US"/>
              <a:t> </a:t>
            </a:r>
            <a:r>
              <a:rPr lang="en-US" err="1"/>
              <a:t>varius</a:t>
            </a:r>
            <a:r>
              <a:rPr lang="en-US"/>
              <a:t> sit </a:t>
            </a:r>
            <a:r>
              <a:rPr lang="en-US" err="1"/>
              <a:t>amet</a:t>
            </a:r>
            <a:r>
              <a:rPr lang="en-US"/>
              <a:t>. Lorem ipsum dolor sit </a:t>
            </a:r>
            <a:r>
              <a:rPr lang="en-US" err="1"/>
              <a:t>amet</a:t>
            </a:r>
            <a:r>
              <a:rPr lang="en-US"/>
              <a:t> </a:t>
            </a:r>
            <a:r>
              <a:rPr lang="en-US" err="1"/>
              <a:t>consectutur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a:t>
            </a:r>
          </a:p>
        </p:txBody>
      </p:sp>
      <p:sp>
        <p:nvSpPr>
          <p:cNvPr id="48" name="Text Placeholder 4">
            <a:extLst>
              <a:ext uri="{FF2B5EF4-FFF2-40B4-BE49-F238E27FC236}">
                <a16:creationId xmlns:a16="http://schemas.microsoft.com/office/drawing/2014/main" id="{F4E90C90-C803-064F-9856-286DF8770024}"/>
              </a:ext>
            </a:extLst>
          </p:cNvPr>
          <p:cNvSpPr>
            <a:spLocks noGrp="1"/>
          </p:cNvSpPr>
          <p:nvPr>
            <p:ph type="body" sz="quarter" idx="16" hasCustomPrompt="1"/>
          </p:nvPr>
        </p:nvSpPr>
        <p:spPr>
          <a:xfrm>
            <a:off x="4151687" y="1207803"/>
            <a:ext cx="4839913" cy="1257995"/>
          </a:xfrm>
        </p:spPr>
        <p:txBody>
          <a:bodyPr lIns="0" tIns="0" rIns="0" bIns="0">
            <a:noAutofit/>
          </a:bodyPr>
          <a:lstStyle>
            <a:lvl1pPr marL="0" indent="0">
              <a:buNone/>
              <a:defRPr sz="3200" b="0" i="0">
                <a:solidFill>
                  <a:schemeClr val="accent1"/>
                </a:solidFill>
                <a:latin typeface="TWK Everett" panose="020B0204000000000000" pitchFamily="34" charset="77"/>
              </a:defRPr>
            </a:lvl1pPr>
          </a:lstStyle>
          <a:p>
            <a:pPr lvl="0"/>
            <a:r>
              <a:rPr lang="en-US"/>
              <a:t>Add body text here–Lorem ipsum dolor.</a:t>
            </a:r>
          </a:p>
        </p:txBody>
      </p:sp>
      <p:sp>
        <p:nvSpPr>
          <p:cNvPr id="10" name="TextBox 9">
            <a:extLst>
              <a:ext uri="{FF2B5EF4-FFF2-40B4-BE49-F238E27FC236}">
                <a16:creationId xmlns:a16="http://schemas.microsoft.com/office/drawing/2014/main" id="{53BB8C7A-67F3-A24B-8087-E9D5E9FD420F}"/>
              </a:ext>
            </a:extLst>
          </p:cNvPr>
          <p:cNvSpPr txBox="1"/>
          <p:nvPr userDrawn="1"/>
        </p:nvSpPr>
        <p:spPr>
          <a:xfrm>
            <a:off x="5379720" y="6534316"/>
            <a:ext cx="1432560" cy="246221"/>
          </a:xfrm>
          <a:prstGeom prst="rect">
            <a:avLst/>
          </a:prstGeom>
          <a:noFill/>
        </p:spPr>
        <p:txBody>
          <a:bodyPr wrap="square" lIns="0" tIns="0" rIns="0" bIns="0" rtlCol="0">
            <a:spAutoFit/>
          </a:bodyPr>
          <a:lstStyle/>
          <a:p>
            <a:pPr algn="ctr"/>
            <a:r>
              <a:rPr lang="en-US" sz="800">
                <a:solidFill>
                  <a:schemeClr val="tx1"/>
                </a:solidFill>
                <a:latin typeface="Arial" panose="020B0604020202020204" pitchFamily="34" charset="0"/>
              </a:rPr>
              <a:t>Kyndryl Market Intelligence</a:t>
            </a:r>
          </a:p>
          <a:p>
            <a:pPr algn="ctr"/>
            <a:r>
              <a:rPr lang="en-US" sz="800">
                <a:solidFill>
                  <a:schemeClr val="tx1"/>
                </a:solidFill>
                <a:latin typeface="Arial" panose="020B0604020202020204" pitchFamily="34" charset="0"/>
              </a:rPr>
              <a:t>Internal Use Only</a:t>
            </a:r>
          </a:p>
        </p:txBody>
      </p:sp>
    </p:spTree>
    <p:extLst>
      <p:ext uri="{BB962C8B-B14F-4D97-AF65-F5344CB8AC3E}">
        <p14:creationId xmlns:p14="http://schemas.microsoft.com/office/powerpoint/2010/main" val="161779253"/>
      </p:ext>
    </p:extLst>
  </p:cSld>
  <p:clrMapOvr>
    <a:masterClrMapping/>
  </p:clrMapOvr>
  <p:extLst>
    <p:ext uri="{DCECCB84-F9BA-43D5-87BE-67443E8EF086}">
      <p15:sldGuideLst xmlns:p15="http://schemas.microsoft.com/office/powerpoint/2012/main">
        <p15:guide id="2" pos="7680">
          <p15:clr>
            <a:srgbClr val="FBAE40"/>
          </p15:clr>
        </p15:guide>
        <p15:guide id="3" orient="horz" pos="768">
          <p15:clr>
            <a:srgbClr val="FBAE40"/>
          </p15:clr>
        </p15:guide>
        <p15:guide id="4" orient="horz" pos="3384">
          <p15:clr>
            <a:srgbClr val="FBAE40"/>
          </p15:clr>
        </p15:guide>
        <p15:guide id="5" pos="2016">
          <p15:clr>
            <a:srgbClr val="FBAE40"/>
          </p15:clr>
        </p15:guide>
        <p15:guide id="6" pos="3912">
          <p15:clr>
            <a:srgbClr val="FBAE40"/>
          </p15:clr>
        </p15:guide>
        <p15:guide id="7" pos="5808">
          <p15:clr>
            <a:srgbClr val="FBAE40"/>
          </p15:clr>
        </p15:guide>
        <p15:guide id="8" orient="horz" pos="1416">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lumn Content">
    <p:bg>
      <p:bgPr>
        <a:solidFill>
          <a:schemeClr val="bg1"/>
        </a:solidFill>
        <a:effectLst/>
      </p:bgPr>
    </p:bg>
    <p:spTree>
      <p:nvGrpSpPr>
        <p:cNvPr id="1" name=""/>
        <p:cNvGrpSpPr/>
        <p:nvPr/>
      </p:nvGrpSpPr>
      <p:grpSpPr>
        <a:xfrm>
          <a:off x="0" y="0"/>
          <a:ext cx="0" cy="0"/>
          <a:chOff x="0" y="0"/>
          <a:chExt cx="0" cy="0"/>
        </a:xfrm>
      </p:grpSpPr>
      <p:sp>
        <p:nvSpPr>
          <p:cNvPr id="8" name="Slide Number Placeholder 5">
            <a:extLst>
              <a:ext uri="{FF2B5EF4-FFF2-40B4-BE49-F238E27FC236}">
                <a16:creationId xmlns:a16="http://schemas.microsoft.com/office/drawing/2014/main" id="{AEC3164D-587A-6E43-AB20-FA9EB07A871E}"/>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tx2"/>
                </a:solidFill>
              </a:defRPr>
            </a:lvl1pPr>
          </a:lstStyle>
          <a:p>
            <a:fld id="{BB55D76A-9B6E-CD41-ABBE-F6C938295BAD}" type="slidenum">
              <a:rPr lang="en-US" smtClean="0"/>
              <a:pPr/>
              <a:t>‹#›</a:t>
            </a:fld>
            <a:endParaRPr lang="en-US"/>
          </a:p>
        </p:txBody>
      </p:sp>
      <p:sp>
        <p:nvSpPr>
          <p:cNvPr id="12" name="Rectangle 11">
            <a:extLst>
              <a:ext uri="{FF2B5EF4-FFF2-40B4-BE49-F238E27FC236}">
                <a16:creationId xmlns:a16="http://schemas.microsoft.com/office/drawing/2014/main" id="{D7A66425-6F4C-1E47-9E2C-832DF673A2D7}"/>
              </a:ext>
            </a:extLst>
          </p:cNvPr>
          <p:cNvSpPr/>
          <p:nvPr userDrawn="1"/>
        </p:nvSpPr>
        <p:spPr>
          <a:xfrm>
            <a:off x="0" y="0"/>
            <a:ext cx="30358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Logo&#10;&#10;Description automatically generated">
            <a:extLst>
              <a:ext uri="{FF2B5EF4-FFF2-40B4-BE49-F238E27FC236}">
                <a16:creationId xmlns:a16="http://schemas.microsoft.com/office/drawing/2014/main" id="{91464D77-A7C3-AF43-8DD5-F1FF53215929}"/>
              </a:ext>
            </a:extLst>
          </p:cNvPr>
          <p:cNvPicPr>
            <a:picLocks noChangeAspect="1"/>
          </p:cNvPicPr>
          <p:nvPr userDrawn="1"/>
        </p:nvPicPr>
        <p:blipFill>
          <a:blip r:embed="rId2"/>
          <a:stretch>
            <a:fillRect/>
          </a:stretch>
        </p:blipFill>
        <p:spPr>
          <a:xfrm>
            <a:off x="154682" y="6363448"/>
            <a:ext cx="832104" cy="468059"/>
          </a:xfrm>
          <a:prstGeom prst="rect">
            <a:avLst/>
          </a:prstGeom>
        </p:spPr>
      </p:pic>
      <p:sp>
        <p:nvSpPr>
          <p:cNvPr id="6" name="TextBox 5">
            <a:extLst>
              <a:ext uri="{FF2B5EF4-FFF2-40B4-BE49-F238E27FC236}">
                <a16:creationId xmlns:a16="http://schemas.microsoft.com/office/drawing/2014/main" id="{24672B94-FB1B-6644-9FC1-FDE015FA551D}"/>
              </a:ext>
            </a:extLst>
          </p:cNvPr>
          <p:cNvSpPr txBox="1"/>
          <p:nvPr userDrawn="1"/>
        </p:nvSpPr>
        <p:spPr>
          <a:xfrm>
            <a:off x="5379720" y="6534316"/>
            <a:ext cx="1432560" cy="246221"/>
          </a:xfrm>
          <a:prstGeom prst="rect">
            <a:avLst/>
          </a:prstGeom>
          <a:noFill/>
        </p:spPr>
        <p:txBody>
          <a:bodyPr wrap="square" lIns="0" tIns="0" rIns="0" bIns="0" rtlCol="0">
            <a:spAutoFit/>
          </a:bodyPr>
          <a:lstStyle/>
          <a:p>
            <a:pPr algn="ctr"/>
            <a:r>
              <a:rPr lang="en-US" sz="800">
                <a:solidFill>
                  <a:schemeClr val="tx1"/>
                </a:solidFill>
                <a:latin typeface="Arial" panose="020B0604020202020204" pitchFamily="34" charset="0"/>
              </a:rPr>
              <a:t>Kyndryl Market Intelligence</a:t>
            </a:r>
          </a:p>
          <a:p>
            <a:pPr algn="ctr"/>
            <a:r>
              <a:rPr lang="en-US" sz="800">
                <a:solidFill>
                  <a:schemeClr val="tx1"/>
                </a:solidFill>
                <a:latin typeface="Arial" panose="020B0604020202020204" pitchFamily="34" charset="0"/>
              </a:rPr>
              <a:t>Internal Use Only</a:t>
            </a:r>
          </a:p>
        </p:txBody>
      </p:sp>
    </p:spTree>
    <p:extLst>
      <p:ext uri="{BB962C8B-B14F-4D97-AF65-F5344CB8AC3E}">
        <p14:creationId xmlns:p14="http://schemas.microsoft.com/office/powerpoint/2010/main" val="2975928714"/>
      </p:ext>
    </p:extLst>
  </p:cSld>
  <p:clrMapOvr>
    <a:masterClrMapping/>
  </p:clrMapOvr>
  <p:extLst>
    <p:ext uri="{DCECCB84-F9BA-43D5-87BE-67443E8EF086}">
      <p15:sldGuideLst xmlns:p15="http://schemas.microsoft.com/office/powerpoint/2012/main">
        <p15:guide id="1" pos="2976">
          <p15:clr>
            <a:srgbClr val="FBAE40"/>
          </p15:clr>
        </p15:guide>
        <p15:guide id="2" pos="7680">
          <p15:clr>
            <a:srgbClr val="FBAE40"/>
          </p15:clr>
        </p15:guide>
        <p15:guide id="3" orient="horz" pos="768">
          <p15:clr>
            <a:srgbClr val="FBAE40"/>
          </p15:clr>
        </p15:guide>
        <p15:guide id="4" orient="horz" pos="3384">
          <p15:clr>
            <a:srgbClr val="FBAE40"/>
          </p15:clr>
        </p15:guide>
        <p15:guide id="5" pos="2568">
          <p15:clr>
            <a:srgbClr val="FBAE40"/>
          </p15:clr>
        </p15:guide>
        <p15:guide id="6" pos="5424">
          <p15:clr>
            <a:srgbClr val="FBAE40"/>
          </p15:clr>
        </p15:guide>
        <p15:guide id="7" pos="5808">
          <p15:clr>
            <a:srgbClr val="FBAE40"/>
          </p15:clr>
        </p15:guide>
        <p15:guide id="8" orient="horz" pos="141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W Two Columns">
    <p:spTree>
      <p:nvGrpSpPr>
        <p:cNvPr id="1" name=""/>
        <p:cNvGrpSpPr/>
        <p:nvPr/>
      </p:nvGrpSpPr>
      <p:grpSpPr>
        <a:xfrm>
          <a:off x="0" y="0"/>
          <a:ext cx="0" cy="0"/>
          <a:chOff x="0" y="0"/>
          <a:chExt cx="0" cy="0"/>
        </a:xfrm>
      </p:grpSpPr>
      <p:sp>
        <p:nvSpPr>
          <p:cNvPr id="7" name="Text Placeholder 2">
            <a:extLst>
              <a:ext uri="{FF2B5EF4-FFF2-40B4-BE49-F238E27FC236}">
                <a16:creationId xmlns:a16="http://schemas.microsoft.com/office/drawing/2014/main" id="{FB6290F8-51BB-A740-9872-1C61DD619994}"/>
              </a:ext>
            </a:extLst>
          </p:cNvPr>
          <p:cNvSpPr>
            <a:spLocks noGrp="1"/>
          </p:cNvSpPr>
          <p:nvPr>
            <p:ph type="body" sz="quarter" idx="22" hasCustomPrompt="1"/>
          </p:nvPr>
        </p:nvSpPr>
        <p:spPr>
          <a:xfrm>
            <a:off x="190500" y="1163402"/>
            <a:ext cx="4686299" cy="2424348"/>
          </a:xfrm>
          <a:prstGeom prst="rect">
            <a:avLst/>
          </a:prstGeom>
        </p:spPr>
        <p:txBody>
          <a:bodyPr lIns="0" tIns="0" rIns="0" bIns="0">
            <a:noAutofit/>
          </a:bodyPr>
          <a:lstStyle>
            <a:lvl1pPr marL="0" indent="0">
              <a:buNone/>
              <a:defRPr sz="2800" b="0" i="0">
                <a:solidFill>
                  <a:schemeClr val="tx2"/>
                </a:solidFill>
                <a:latin typeface="Arial" panose="020B0604020202020204" pitchFamily="34" charset="0"/>
                <a:cs typeface="Arial" panose="020B0604020202020204" pitchFamily="34" charset="0"/>
              </a:defRPr>
            </a:lvl1pPr>
            <a:lvl2pPr marL="457200" indent="0">
              <a:buNone/>
              <a:defRPr sz="1600">
                <a:solidFill>
                  <a:schemeClr val="tx2"/>
                </a:solidFill>
                <a:latin typeface="TWK Everett" panose="020B0204000000000000" pitchFamily="34" charset="77"/>
                <a:cs typeface="Arial" panose="020B0604020202020204" pitchFamily="34" charset="0"/>
              </a:defRPr>
            </a:lvl2pPr>
            <a:lvl3pPr marL="914400" indent="0">
              <a:buNone/>
              <a:defRPr sz="1400">
                <a:solidFill>
                  <a:schemeClr val="tx2"/>
                </a:solidFill>
                <a:latin typeface="TWK Everett" panose="020B0204000000000000" pitchFamily="34" charset="77"/>
                <a:cs typeface="Arial" panose="020B0604020202020204" pitchFamily="34" charset="0"/>
              </a:defRPr>
            </a:lvl3pPr>
            <a:lvl4pPr marL="1371600" indent="0">
              <a:buNone/>
              <a:defRPr sz="1200">
                <a:solidFill>
                  <a:schemeClr val="tx2"/>
                </a:solidFill>
                <a:latin typeface="TWK Everett" panose="020B0204000000000000" pitchFamily="34" charset="77"/>
                <a:cs typeface="Arial" panose="020B0604020202020204" pitchFamily="34" charset="0"/>
              </a:defRPr>
            </a:lvl4pPr>
            <a:lvl5pPr marL="1828800" indent="0">
              <a:buNone/>
              <a:defRPr sz="1200">
                <a:solidFill>
                  <a:schemeClr val="tx2"/>
                </a:solidFill>
                <a:latin typeface="TWK Everett" panose="020B0204000000000000" pitchFamily="34" charset="77"/>
                <a:cs typeface="Arial" panose="020B0604020202020204" pitchFamily="34" charset="0"/>
              </a:defRPr>
            </a:lvl5pPr>
          </a:lstStyle>
          <a:p>
            <a:r>
              <a:rPr lang="en-US"/>
              <a:t>Add text here—lorem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a:t>
            </a:r>
          </a:p>
          <a:p>
            <a:endParaRPr lang="en-US"/>
          </a:p>
        </p:txBody>
      </p:sp>
      <p:sp>
        <p:nvSpPr>
          <p:cNvPr id="17" name="Slide Number Placeholder 5">
            <a:extLst>
              <a:ext uri="{FF2B5EF4-FFF2-40B4-BE49-F238E27FC236}">
                <a16:creationId xmlns:a16="http://schemas.microsoft.com/office/drawing/2014/main" id="{0B11C14E-60DC-7743-A285-1F469E5FB53C}"/>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tx2"/>
                </a:solidFill>
              </a:defRPr>
            </a:lvl1pPr>
          </a:lstStyle>
          <a:p>
            <a:fld id="{BB55D76A-9B6E-CD41-ABBE-F6C938295BAD}" type="slidenum">
              <a:rPr lang="en-US" smtClean="0"/>
              <a:pPr/>
              <a:t>‹#›</a:t>
            </a:fld>
            <a:endParaRPr lang="en-US"/>
          </a:p>
        </p:txBody>
      </p:sp>
      <p:sp>
        <p:nvSpPr>
          <p:cNvPr id="18" name="Text Placeholder 3">
            <a:extLst>
              <a:ext uri="{FF2B5EF4-FFF2-40B4-BE49-F238E27FC236}">
                <a16:creationId xmlns:a16="http://schemas.microsoft.com/office/drawing/2014/main" id="{1220EDBE-9C08-174D-A72A-4CD595F4BA47}"/>
              </a:ext>
            </a:extLst>
          </p:cNvPr>
          <p:cNvSpPr>
            <a:spLocks noGrp="1"/>
          </p:cNvSpPr>
          <p:nvPr>
            <p:ph type="body" sz="quarter" idx="14" hasCustomPrompt="1"/>
          </p:nvPr>
        </p:nvSpPr>
        <p:spPr>
          <a:xfrm>
            <a:off x="6096000" y="6534316"/>
            <a:ext cx="1219200" cy="134059"/>
          </a:xfrm>
        </p:spPr>
        <p:txBody>
          <a:bodyPr lIns="0" tIns="0" rIns="0" bIns="0">
            <a:noAutofit/>
          </a:bodyPr>
          <a:lstStyle>
            <a:lvl1pPr marL="0" indent="0" algn="r">
              <a:buNone/>
              <a:defRPr sz="900">
                <a:solidFill>
                  <a:schemeClr val="tx2"/>
                </a:solidFill>
              </a:defRPr>
            </a:lvl1pPr>
            <a:lvl2pPr marL="457200" indent="0">
              <a:buFont typeface="Arial" panose="020B0604020202020204" pitchFamily="34" charset="0"/>
              <a:buNone/>
              <a:defRPr/>
            </a:lvl2pPr>
          </a:lstStyle>
          <a:p>
            <a:pPr lvl="0"/>
            <a:r>
              <a:rPr lang="en-US"/>
              <a:t>04.08.21</a:t>
            </a:r>
          </a:p>
        </p:txBody>
      </p:sp>
      <p:sp>
        <p:nvSpPr>
          <p:cNvPr id="10" name="Text Placeholder 24">
            <a:extLst>
              <a:ext uri="{FF2B5EF4-FFF2-40B4-BE49-F238E27FC236}">
                <a16:creationId xmlns:a16="http://schemas.microsoft.com/office/drawing/2014/main" id="{813A8547-0EAC-CC4E-867C-9A85B5BE6B59}"/>
              </a:ext>
            </a:extLst>
          </p:cNvPr>
          <p:cNvSpPr>
            <a:spLocks noGrp="1"/>
          </p:cNvSpPr>
          <p:nvPr>
            <p:ph type="body" sz="quarter" idx="21" hasCustomPrompt="1"/>
          </p:nvPr>
        </p:nvSpPr>
        <p:spPr>
          <a:xfrm>
            <a:off x="190500" y="182563"/>
            <a:ext cx="4046538" cy="285750"/>
          </a:xfrm>
        </p:spPr>
        <p:txBody>
          <a:bodyPr lIns="0" tIns="0" rIns="0" bIns="0">
            <a:noAutofit/>
          </a:bodyPr>
          <a:lstStyle>
            <a:lvl1pPr marL="0" indent="0">
              <a:buNone/>
              <a:defRPr sz="2000">
                <a:solidFill>
                  <a:schemeClr val="tx2"/>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title</a:t>
            </a:r>
          </a:p>
        </p:txBody>
      </p:sp>
      <p:sp>
        <p:nvSpPr>
          <p:cNvPr id="12" name="Text Placeholder 24">
            <a:extLst>
              <a:ext uri="{FF2B5EF4-FFF2-40B4-BE49-F238E27FC236}">
                <a16:creationId xmlns:a16="http://schemas.microsoft.com/office/drawing/2014/main" id="{F1149DAC-0D89-BD4C-A14E-166F8FE05314}"/>
              </a:ext>
            </a:extLst>
          </p:cNvPr>
          <p:cNvSpPr>
            <a:spLocks noGrp="1"/>
          </p:cNvSpPr>
          <p:nvPr>
            <p:ph type="body" sz="quarter" idx="25" hasCustomPrompt="1"/>
          </p:nvPr>
        </p:nvSpPr>
        <p:spPr>
          <a:xfrm>
            <a:off x="190500" y="457554"/>
            <a:ext cx="4046538" cy="285750"/>
          </a:xfrm>
        </p:spPr>
        <p:txBody>
          <a:bodyPr lIns="0" tIns="0" rIns="0" bIns="0">
            <a:noAutofit/>
          </a:bodyPr>
          <a:lstStyle>
            <a:lvl1pPr marL="0" indent="0">
              <a:buNone/>
              <a:defRPr sz="2000">
                <a:solidFill>
                  <a:schemeClr val="accent1"/>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Heading</a:t>
            </a:r>
          </a:p>
        </p:txBody>
      </p:sp>
      <p:sp>
        <p:nvSpPr>
          <p:cNvPr id="13" name="Text Placeholder 2">
            <a:extLst>
              <a:ext uri="{FF2B5EF4-FFF2-40B4-BE49-F238E27FC236}">
                <a16:creationId xmlns:a16="http://schemas.microsoft.com/office/drawing/2014/main" id="{DE2142EB-E4C0-654F-9B4B-A56FC7D0AEF4}"/>
              </a:ext>
            </a:extLst>
          </p:cNvPr>
          <p:cNvSpPr>
            <a:spLocks noGrp="1"/>
          </p:cNvSpPr>
          <p:nvPr>
            <p:ph type="body" sz="quarter" idx="26" hasCustomPrompt="1"/>
          </p:nvPr>
        </p:nvSpPr>
        <p:spPr>
          <a:xfrm>
            <a:off x="5754425" y="1553817"/>
            <a:ext cx="2968487" cy="4427883"/>
          </a:xfrm>
          <a:prstGeom prst="rect">
            <a:avLst/>
          </a:prstGeom>
        </p:spPr>
        <p:txBody>
          <a:bodyPr lIns="0" tIns="0" rIns="0" bIns="0">
            <a:noAutofit/>
          </a:bodyPr>
          <a:lstStyle>
            <a:lvl1pPr marL="0" indent="0">
              <a:buNone/>
              <a:defRPr sz="1400" b="0" i="0">
                <a:solidFill>
                  <a:schemeClr val="tx2"/>
                </a:solidFill>
                <a:latin typeface="Arial" panose="020B0604020202020204" pitchFamily="34" charset="0"/>
                <a:cs typeface="Arial" panose="020B0604020202020204" pitchFamily="34" charset="0"/>
              </a:defRPr>
            </a:lvl1pPr>
            <a:lvl2pPr marL="457200" indent="0">
              <a:buNone/>
              <a:defRPr sz="1600">
                <a:solidFill>
                  <a:schemeClr val="tx2"/>
                </a:solidFill>
                <a:latin typeface="TWK Everett" panose="020B0204000000000000" pitchFamily="34" charset="77"/>
                <a:cs typeface="Arial" panose="020B0604020202020204" pitchFamily="34" charset="0"/>
              </a:defRPr>
            </a:lvl2pPr>
            <a:lvl3pPr marL="914400" indent="0">
              <a:buNone/>
              <a:defRPr sz="1400">
                <a:solidFill>
                  <a:schemeClr val="tx2"/>
                </a:solidFill>
                <a:latin typeface="TWK Everett" panose="020B0204000000000000" pitchFamily="34" charset="77"/>
                <a:cs typeface="Arial" panose="020B0604020202020204" pitchFamily="34" charset="0"/>
              </a:defRPr>
            </a:lvl3pPr>
            <a:lvl4pPr marL="1371600" indent="0">
              <a:buNone/>
              <a:defRPr sz="1200">
                <a:solidFill>
                  <a:schemeClr val="tx2"/>
                </a:solidFill>
                <a:latin typeface="TWK Everett" panose="020B0204000000000000" pitchFamily="34" charset="77"/>
                <a:cs typeface="Arial" panose="020B0604020202020204" pitchFamily="34" charset="0"/>
              </a:defRPr>
            </a:lvl4pPr>
            <a:lvl5pPr marL="1828800" indent="0">
              <a:buNone/>
              <a:defRPr sz="1200">
                <a:solidFill>
                  <a:schemeClr val="tx2"/>
                </a:solidFill>
                <a:latin typeface="TWK Everett" panose="020B0204000000000000" pitchFamily="34" charset="77"/>
                <a:cs typeface="Arial" panose="020B0604020202020204" pitchFamily="34" charset="0"/>
              </a:defRPr>
            </a:lvl5pPr>
          </a:lstStyle>
          <a:p>
            <a:pPr lvl="0"/>
            <a:r>
              <a:rPr lang="en-US"/>
              <a:t>Add body text here</a:t>
            </a:r>
          </a:p>
        </p:txBody>
      </p:sp>
      <p:sp>
        <p:nvSpPr>
          <p:cNvPr id="14" name="Text Placeholder 11">
            <a:extLst>
              <a:ext uri="{FF2B5EF4-FFF2-40B4-BE49-F238E27FC236}">
                <a16:creationId xmlns:a16="http://schemas.microsoft.com/office/drawing/2014/main" id="{207E1783-3F13-914C-8502-71665F76A5C1}"/>
              </a:ext>
            </a:extLst>
          </p:cNvPr>
          <p:cNvSpPr>
            <a:spLocks noGrp="1"/>
          </p:cNvSpPr>
          <p:nvPr>
            <p:ph type="body" sz="quarter" idx="19" hasCustomPrompt="1"/>
          </p:nvPr>
        </p:nvSpPr>
        <p:spPr>
          <a:xfrm>
            <a:off x="5754426" y="1163403"/>
            <a:ext cx="2968487" cy="323492"/>
          </a:xfrm>
          <a:prstGeom prst="rect">
            <a:avLst/>
          </a:prstGeom>
        </p:spPr>
        <p:txBody>
          <a:bodyPr lIns="0" tIns="0" rIns="0" bIns="0">
            <a:noAutofit/>
          </a:bodyPr>
          <a:lstStyle>
            <a:lvl1pPr marL="0" indent="0" algn="l">
              <a:lnSpc>
                <a:spcPct val="100000"/>
              </a:lnSpc>
              <a:buNone/>
              <a:defRPr sz="1600" b="0" i="0" spc="0">
                <a:solidFill>
                  <a:schemeClr val="accent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endParaRPr lang="en-MX"/>
          </a:p>
        </p:txBody>
      </p:sp>
      <p:sp>
        <p:nvSpPr>
          <p:cNvPr id="15" name="Text Placeholder 2">
            <a:extLst>
              <a:ext uri="{FF2B5EF4-FFF2-40B4-BE49-F238E27FC236}">
                <a16:creationId xmlns:a16="http://schemas.microsoft.com/office/drawing/2014/main" id="{0550ABDE-AE60-9F49-A350-9DE86F279F0D}"/>
              </a:ext>
            </a:extLst>
          </p:cNvPr>
          <p:cNvSpPr>
            <a:spLocks noGrp="1"/>
          </p:cNvSpPr>
          <p:nvPr>
            <p:ph type="body" sz="quarter" idx="27" hasCustomPrompt="1"/>
          </p:nvPr>
        </p:nvSpPr>
        <p:spPr>
          <a:xfrm>
            <a:off x="9033012" y="1553817"/>
            <a:ext cx="2968487" cy="4427883"/>
          </a:xfrm>
          <a:prstGeom prst="rect">
            <a:avLst/>
          </a:prstGeom>
        </p:spPr>
        <p:txBody>
          <a:bodyPr lIns="0" tIns="0" rIns="0" bIns="0">
            <a:noAutofit/>
          </a:bodyPr>
          <a:lstStyle>
            <a:lvl1pPr marL="0" indent="0">
              <a:buNone/>
              <a:defRPr sz="1400" b="0" i="0">
                <a:solidFill>
                  <a:schemeClr val="tx2"/>
                </a:solidFill>
                <a:latin typeface="Arial" panose="020B0604020202020204" pitchFamily="34" charset="0"/>
                <a:cs typeface="Arial" panose="020B0604020202020204" pitchFamily="34" charset="0"/>
              </a:defRPr>
            </a:lvl1pPr>
            <a:lvl2pPr marL="457200" indent="0">
              <a:buNone/>
              <a:defRPr sz="1600">
                <a:solidFill>
                  <a:schemeClr val="tx2"/>
                </a:solidFill>
                <a:latin typeface="TWK Everett" panose="020B0204000000000000" pitchFamily="34" charset="77"/>
                <a:cs typeface="Arial" panose="020B0604020202020204" pitchFamily="34" charset="0"/>
              </a:defRPr>
            </a:lvl2pPr>
            <a:lvl3pPr marL="914400" indent="0">
              <a:buNone/>
              <a:defRPr sz="1400">
                <a:solidFill>
                  <a:schemeClr val="tx2"/>
                </a:solidFill>
                <a:latin typeface="TWK Everett" panose="020B0204000000000000" pitchFamily="34" charset="77"/>
                <a:cs typeface="Arial" panose="020B0604020202020204" pitchFamily="34" charset="0"/>
              </a:defRPr>
            </a:lvl3pPr>
            <a:lvl4pPr marL="1371600" indent="0">
              <a:buNone/>
              <a:defRPr sz="1200">
                <a:solidFill>
                  <a:schemeClr val="tx2"/>
                </a:solidFill>
                <a:latin typeface="TWK Everett" panose="020B0204000000000000" pitchFamily="34" charset="77"/>
                <a:cs typeface="Arial" panose="020B0604020202020204" pitchFamily="34" charset="0"/>
              </a:defRPr>
            </a:lvl4pPr>
            <a:lvl5pPr marL="1828800" indent="0">
              <a:buNone/>
              <a:defRPr sz="1200">
                <a:solidFill>
                  <a:schemeClr val="tx2"/>
                </a:solidFill>
                <a:latin typeface="TWK Everett" panose="020B0204000000000000" pitchFamily="34" charset="77"/>
                <a:cs typeface="Arial" panose="020B0604020202020204" pitchFamily="34" charset="0"/>
              </a:defRPr>
            </a:lvl5pPr>
          </a:lstStyle>
          <a:p>
            <a:pPr lvl="0"/>
            <a:r>
              <a:rPr lang="en-US"/>
              <a:t>Add body text here</a:t>
            </a:r>
          </a:p>
        </p:txBody>
      </p:sp>
      <p:sp>
        <p:nvSpPr>
          <p:cNvPr id="20" name="Text Placeholder 11">
            <a:extLst>
              <a:ext uri="{FF2B5EF4-FFF2-40B4-BE49-F238E27FC236}">
                <a16:creationId xmlns:a16="http://schemas.microsoft.com/office/drawing/2014/main" id="{0B9C4D1D-E979-BA4F-961F-FCB3496FAF1B}"/>
              </a:ext>
            </a:extLst>
          </p:cNvPr>
          <p:cNvSpPr>
            <a:spLocks noGrp="1"/>
          </p:cNvSpPr>
          <p:nvPr>
            <p:ph type="body" sz="quarter" idx="28" hasCustomPrompt="1"/>
          </p:nvPr>
        </p:nvSpPr>
        <p:spPr>
          <a:xfrm>
            <a:off x="9033013" y="1163403"/>
            <a:ext cx="2968487" cy="323492"/>
          </a:xfrm>
          <a:prstGeom prst="rect">
            <a:avLst/>
          </a:prstGeom>
        </p:spPr>
        <p:txBody>
          <a:bodyPr lIns="0" tIns="0" rIns="0" bIns="0">
            <a:noAutofit/>
          </a:bodyPr>
          <a:lstStyle>
            <a:lvl1pPr marL="0" indent="0" algn="l">
              <a:lnSpc>
                <a:spcPct val="100000"/>
              </a:lnSpc>
              <a:buNone/>
              <a:defRPr sz="1600" b="0" i="0" spc="0">
                <a:solidFill>
                  <a:schemeClr val="accent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endParaRPr lang="en-MX"/>
          </a:p>
        </p:txBody>
      </p:sp>
      <p:pic>
        <p:nvPicPr>
          <p:cNvPr id="19" name="Picture 18" descr="Logo&#10;&#10;Description automatically generated">
            <a:extLst>
              <a:ext uri="{FF2B5EF4-FFF2-40B4-BE49-F238E27FC236}">
                <a16:creationId xmlns:a16="http://schemas.microsoft.com/office/drawing/2014/main" id="{E3D7E67A-0043-1446-919E-57034A15B876}"/>
              </a:ext>
            </a:extLst>
          </p:cNvPr>
          <p:cNvPicPr>
            <a:picLocks noChangeAspect="1"/>
          </p:cNvPicPr>
          <p:nvPr userDrawn="1"/>
        </p:nvPicPr>
        <p:blipFill>
          <a:blip r:embed="rId2"/>
          <a:stretch>
            <a:fillRect/>
          </a:stretch>
        </p:blipFill>
        <p:spPr>
          <a:xfrm>
            <a:off x="154682" y="6363912"/>
            <a:ext cx="831279" cy="467595"/>
          </a:xfrm>
          <a:prstGeom prst="rect">
            <a:avLst/>
          </a:prstGeom>
        </p:spPr>
      </p:pic>
    </p:spTree>
    <p:extLst>
      <p:ext uri="{BB962C8B-B14F-4D97-AF65-F5344CB8AC3E}">
        <p14:creationId xmlns:p14="http://schemas.microsoft.com/office/powerpoint/2010/main" val="1507842573"/>
      </p:ext>
    </p:extLst>
  </p:cSld>
  <p:clrMapOvr>
    <a:masterClrMapping/>
  </p:clrMapOvr>
  <p:extLst>
    <p:ext uri="{DCECCB84-F9BA-43D5-87BE-67443E8EF086}">
      <p15:sldGuideLst xmlns:p15="http://schemas.microsoft.com/office/powerpoint/2012/main">
        <p15:guide id="1" pos="5568">
          <p15:clr>
            <a:srgbClr val="FBAE40"/>
          </p15:clr>
        </p15:guide>
        <p15:guide id="2" pos="3624">
          <p15:clr>
            <a:srgbClr val="FBAE40"/>
          </p15:clr>
        </p15:guide>
        <p15:guide id="3" pos="3072">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asic Content One Column w blank conten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F603504-E5DC-E342-B6E5-6499E055BA5A}"/>
              </a:ext>
            </a:extLst>
          </p:cNvPr>
          <p:cNvSpPr>
            <a:spLocks noGrp="1"/>
          </p:cNvSpPr>
          <p:nvPr>
            <p:ph type="sldNum" sz="quarter" idx="10"/>
          </p:nvPr>
        </p:nvSpPr>
        <p:spPr/>
        <p:txBody>
          <a:bodyPr/>
          <a:lstStyle/>
          <a:p>
            <a:fld id="{BB55D76A-9B6E-CD41-ABBE-F6C938295BAD}" type="slidenum">
              <a:rPr lang="en-US" smtClean="0"/>
              <a:pPr/>
              <a:t>‹#›</a:t>
            </a:fld>
            <a:endParaRPr lang="en-US"/>
          </a:p>
        </p:txBody>
      </p:sp>
      <p:sp>
        <p:nvSpPr>
          <p:cNvPr id="4" name="Text Placeholder 3">
            <a:extLst>
              <a:ext uri="{FF2B5EF4-FFF2-40B4-BE49-F238E27FC236}">
                <a16:creationId xmlns:a16="http://schemas.microsoft.com/office/drawing/2014/main" id="{1EC4FAA9-7CB7-CF42-BECC-885E8DE48329}"/>
              </a:ext>
            </a:extLst>
          </p:cNvPr>
          <p:cNvSpPr>
            <a:spLocks noGrp="1"/>
          </p:cNvSpPr>
          <p:nvPr>
            <p:ph type="body" sz="quarter" idx="14" hasCustomPrompt="1"/>
          </p:nvPr>
        </p:nvSpPr>
        <p:spPr>
          <a:xfrm>
            <a:off x="6096000" y="6534316"/>
            <a:ext cx="1219200" cy="134059"/>
          </a:xfrm>
        </p:spPr>
        <p:txBody>
          <a:bodyPr lIns="0" tIns="0" rIns="0" bIns="0">
            <a:noAutofit/>
          </a:bodyPr>
          <a:lstStyle>
            <a:lvl1pPr marL="0" indent="0" algn="r">
              <a:buNone/>
              <a:defRPr sz="900">
                <a:solidFill>
                  <a:schemeClr val="tx2"/>
                </a:solidFill>
              </a:defRPr>
            </a:lvl1pPr>
            <a:lvl2pPr marL="457200" indent="0">
              <a:buFont typeface="Arial" panose="020B0604020202020204" pitchFamily="34" charset="0"/>
              <a:buNone/>
              <a:defRPr/>
            </a:lvl2pPr>
          </a:lstStyle>
          <a:p>
            <a:pPr lvl="0"/>
            <a:r>
              <a:rPr lang="en-US"/>
              <a:t>04.08.21</a:t>
            </a:r>
          </a:p>
        </p:txBody>
      </p:sp>
      <p:pic>
        <p:nvPicPr>
          <p:cNvPr id="5" name="Picture 4" descr="Logo&#10;&#10;Description automatically generated">
            <a:extLst>
              <a:ext uri="{FF2B5EF4-FFF2-40B4-BE49-F238E27FC236}">
                <a16:creationId xmlns:a16="http://schemas.microsoft.com/office/drawing/2014/main" id="{34F52639-7051-F647-BE6E-CEC5705FD6B8}"/>
              </a:ext>
            </a:extLst>
          </p:cNvPr>
          <p:cNvPicPr>
            <a:picLocks noChangeAspect="1"/>
          </p:cNvPicPr>
          <p:nvPr userDrawn="1"/>
        </p:nvPicPr>
        <p:blipFill>
          <a:blip r:embed="rId2"/>
          <a:stretch>
            <a:fillRect/>
          </a:stretch>
        </p:blipFill>
        <p:spPr>
          <a:xfrm>
            <a:off x="154682" y="6363912"/>
            <a:ext cx="831279" cy="467595"/>
          </a:xfrm>
          <a:prstGeom prst="rect">
            <a:avLst/>
          </a:prstGeom>
        </p:spPr>
      </p:pic>
      <p:sp>
        <p:nvSpPr>
          <p:cNvPr id="6" name="Text Placeholder 2">
            <a:extLst>
              <a:ext uri="{FF2B5EF4-FFF2-40B4-BE49-F238E27FC236}">
                <a16:creationId xmlns:a16="http://schemas.microsoft.com/office/drawing/2014/main" id="{AB9055CB-6CA5-2D49-B09E-1EA176EAB536}"/>
              </a:ext>
            </a:extLst>
          </p:cNvPr>
          <p:cNvSpPr>
            <a:spLocks noGrp="1"/>
          </p:cNvSpPr>
          <p:nvPr>
            <p:ph type="body" sz="quarter" idx="26" hasCustomPrompt="1"/>
          </p:nvPr>
        </p:nvSpPr>
        <p:spPr>
          <a:xfrm>
            <a:off x="190499" y="1553817"/>
            <a:ext cx="4991101" cy="4427883"/>
          </a:xfrm>
          <a:prstGeom prst="rect">
            <a:avLst/>
          </a:prstGeom>
        </p:spPr>
        <p:txBody>
          <a:bodyPr lIns="0" tIns="0" rIns="0" bIns="0">
            <a:noAutofit/>
          </a:bodyPr>
          <a:lstStyle>
            <a:lvl1pPr marL="0" indent="0">
              <a:lnSpc>
                <a:spcPct val="100000"/>
              </a:lnSpc>
              <a:buNone/>
              <a:defRPr sz="2000" b="0" i="0">
                <a:solidFill>
                  <a:schemeClr val="tx2"/>
                </a:solidFill>
                <a:latin typeface="Arial" panose="020B0604020202020204" pitchFamily="34" charset="0"/>
                <a:cs typeface="Arial" panose="020B0604020202020204" pitchFamily="34" charset="0"/>
              </a:defRPr>
            </a:lvl1pPr>
            <a:lvl2pPr marL="457200" indent="0">
              <a:buNone/>
              <a:defRPr sz="1600">
                <a:solidFill>
                  <a:schemeClr val="tx2"/>
                </a:solidFill>
                <a:latin typeface="TWK Everett" panose="020B0204000000000000" pitchFamily="34" charset="77"/>
                <a:cs typeface="Arial" panose="020B0604020202020204" pitchFamily="34" charset="0"/>
              </a:defRPr>
            </a:lvl2pPr>
            <a:lvl3pPr marL="914400" indent="0">
              <a:buNone/>
              <a:defRPr sz="1400">
                <a:solidFill>
                  <a:schemeClr val="tx2"/>
                </a:solidFill>
                <a:latin typeface="TWK Everett" panose="020B0204000000000000" pitchFamily="34" charset="77"/>
                <a:cs typeface="Arial" panose="020B0604020202020204" pitchFamily="34" charset="0"/>
              </a:defRPr>
            </a:lvl3pPr>
            <a:lvl4pPr marL="1371600" indent="0">
              <a:buNone/>
              <a:defRPr sz="1200">
                <a:solidFill>
                  <a:schemeClr val="tx2"/>
                </a:solidFill>
                <a:latin typeface="TWK Everett" panose="020B0204000000000000" pitchFamily="34" charset="77"/>
                <a:cs typeface="Arial" panose="020B0604020202020204" pitchFamily="34" charset="0"/>
              </a:defRPr>
            </a:lvl4pPr>
            <a:lvl5pPr marL="1828800" indent="0">
              <a:buNone/>
              <a:defRPr sz="1200">
                <a:solidFill>
                  <a:schemeClr val="tx2"/>
                </a:solidFill>
                <a:latin typeface="TWK Everett" panose="020B0204000000000000" pitchFamily="34" charset="77"/>
                <a:cs typeface="Arial" panose="020B0604020202020204" pitchFamily="34" charset="0"/>
              </a:defRPr>
            </a:lvl5pPr>
          </a:lstStyle>
          <a:p>
            <a:pPr lvl="0"/>
            <a:r>
              <a:rPr lang="en-US"/>
              <a:t>Add body text here</a:t>
            </a:r>
          </a:p>
        </p:txBody>
      </p:sp>
      <p:sp>
        <p:nvSpPr>
          <p:cNvPr id="7" name="Text Placeholder 11">
            <a:extLst>
              <a:ext uri="{FF2B5EF4-FFF2-40B4-BE49-F238E27FC236}">
                <a16:creationId xmlns:a16="http://schemas.microsoft.com/office/drawing/2014/main" id="{EF1E4B41-BB92-7648-895C-DEDFFB103A50}"/>
              </a:ext>
            </a:extLst>
          </p:cNvPr>
          <p:cNvSpPr>
            <a:spLocks noGrp="1"/>
          </p:cNvSpPr>
          <p:nvPr>
            <p:ph type="body" sz="quarter" idx="19" hasCustomPrompt="1"/>
          </p:nvPr>
        </p:nvSpPr>
        <p:spPr>
          <a:xfrm>
            <a:off x="190500" y="1163403"/>
            <a:ext cx="4991101" cy="323492"/>
          </a:xfrm>
          <a:prstGeom prst="rect">
            <a:avLst/>
          </a:prstGeom>
        </p:spPr>
        <p:txBody>
          <a:bodyPr lIns="0" tIns="0" rIns="0" bIns="0">
            <a:noAutofit/>
          </a:bodyPr>
          <a:lstStyle>
            <a:lvl1pPr marL="0" indent="0" algn="l">
              <a:lnSpc>
                <a:spcPct val="100000"/>
              </a:lnSpc>
              <a:buNone/>
              <a:defRPr sz="1600" b="0" i="0" spc="0">
                <a:solidFill>
                  <a:schemeClr val="accent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endParaRPr lang="en-MX"/>
          </a:p>
        </p:txBody>
      </p:sp>
      <p:sp>
        <p:nvSpPr>
          <p:cNvPr id="11" name="Content Placeholder 10">
            <a:extLst>
              <a:ext uri="{FF2B5EF4-FFF2-40B4-BE49-F238E27FC236}">
                <a16:creationId xmlns:a16="http://schemas.microsoft.com/office/drawing/2014/main" id="{5DCABD59-D66C-C843-B0BC-598E3C16F0E2}"/>
              </a:ext>
            </a:extLst>
          </p:cNvPr>
          <p:cNvSpPr>
            <a:spLocks noGrp="1"/>
          </p:cNvSpPr>
          <p:nvPr>
            <p:ph sz="quarter" idx="27"/>
          </p:nvPr>
        </p:nvSpPr>
        <p:spPr>
          <a:xfrm>
            <a:off x="6096000" y="1143000"/>
            <a:ext cx="6096000" cy="483870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24">
            <a:extLst>
              <a:ext uri="{FF2B5EF4-FFF2-40B4-BE49-F238E27FC236}">
                <a16:creationId xmlns:a16="http://schemas.microsoft.com/office/drawing/2014/main" id="{4798BA49-171A-424C-A55C-A31CAEB152A3}"/>
              </a:ext>
            </a:extLst>
          </p:cNvPr>
          <p:cNvSpPr>
            <a:spLocks noGrp="1"/>
          </p:cNvSpPr>
          <p:nvPr>
            <p:ph type="body" sz="quarter" idx="21" hasCustomPrompt="1"/>
          </p:nvPr>
        </p:nvSpPr>
        <p:spPr>
          <a:xfrm>
            <a:off x="190500" y="182563"/>
            <a:ext cx="4046538" cy="285750"/>
          </a:xfrm>
        </p:spPr>
        <p:txBody>
          <a:bodyPr lIns="0" tIns="0" rIns="0" bIns="0">
            <a:noAutofit/>
          </a:bodyPr>
          <a:lstStyle>
            <a:lvl1pPr marL="0" indent="0">
              <a:buNone/>
              <a:defRPr sz="2000">
                <a:solidFill>
                  <a:schemeClr val="tx2"/>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title</a:t>
            </a:r>
          </a:p>
        </p:txBody>
      </p:sp>
      <p:sp>
        <p:nvSpPr>
          <p:cNvPr id="13" name="Text Placeholder 24">
            <a:extLst>
              <a:ext uri="{FF2B5EF4-FFF2-40B4-BE49-F238E27FC236}">
                <a16:creationId xmlns:a16="http://schemas.microsoft.com/office/drawing/2014/main" id="{A1EBDE19-26FD-A348-B229-7FB0FA8C4F35}"/>
              </a:ext>
            </a:extLst>
          </p:cNvPr>
          <p:cNvSpPr>
            <a:spLocks noGrp="1"/>
          </p:cNvSpPr>
          <p:nvPr>
            <p:ph type="body" sz="quarter" idx="22" hasCustomPrompt="1"/>
          </p:nvPr>
        </p:nvSpPr>
        <p:spPr>
          <a:xfrm>
            <a:off x="190500" y="457554"/>
            <a:ext cx="4046538" cy="285750"/>
          </a:xfrm>
        </p:spPr>
        <p:txBody>
          <a:bodyPr lIns="0" tIns="0" rIns="0" bIns="0">
            <a:noAutofit/>
          </a:bodyPr>
          <a:lstStyle>
            <a:lvl1pPr marL="0" indent="0">
              <a:buNone/>
              <a:defRPr sz="2000">
                <a:solidFill>
                  <a:schemeClr val="accent1"/>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Heading</a:t>
            </a:r>
          </a:p>
        </p:txBody>
      </p:sp>
    </p:spTree>
    <p:extLst>
      <p:ext uri="{BB962C8B-B14F-4D97-AF65-F5344CB8AC3E}">
        <p14:creationId xmlns:p14="http://schemas.microsoft.com/office/powerpoint/2010/main" val="3689819470"/>
      </p:ext>
    </p:extLst>
  </p:cSld>
  <p:clrMapOvr>
    <a:masterClrMapping/>
  </p:clrMapOvr>
  <p:extLst>
    <p:ext uri="{DCECCB84-F9BA-43D5-87BE-67443E8EF086}">
      <p15:sldGuideLst xmlns:p15="http://schemas.microsoft.com/office/powerpoint/2012/main">
        <p15:guide id="1" pos="3264">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asic Content One Column">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F603504-E5DC-E342-B6E5-6499E055BA5A}"/>
              </a:ext>
            </a:extLst>
          </p:cNvPr>
          <p:cNvSpPr>
            <a:spLocks noGrp="1"/>
          </p:cNvSpPr>
          <p:nvPr>
            <p:ph type="sldNum" sz="quarter" idx="10"/>
          </p:nvPr>
        </p:nvSpPr>
        <p:spPr/>
        <p:txBody>
          <a:bodyPr/>
          <a:lstStyle/>
          <a:p>
            <a:fld id="{BB55D76A-9B6E-CD41-ABBE-F6C938295BAD}" type="slidenum">
              <a:rPr lang="en-US" smtClean="0"/>
              <a:pPr/>
              <a:t>‹#›</a:t>
            </a:fld>
            <a:endParaRPr lang="en-US"/>
          </a:p>
        </p:txBody>
      </p:sp>
      <p:sp>
        <p:nvSpPr>
          <p:cNvPr id="4" name="Text Placeholder 3">
            <a:extLst>
              <a:ext uri="{FF2B5EF4-FFF2-40B4-BE49-F238E27FC236}">
                <a16:creationId xmlns:a16="http://schemas.microsoft.com/office/drawing/2014/main" id="{1EC4FAA9-7CB7-CF42-BECC-885E8DE48329}"/>
              </a:ext>
            </a:extLst>
          </p:cNvPr>
          <p:cNvSpPr>
            <a:spLocks noGrp="1"/>
          </p:cNvSpPr>
          <p:nvPr>
            <p:ph type="body" sz="quarter" idx="14" hasCustomPrompt="1"/>
          </p:nvPr>
        </p:nvSpPr>
        <p:spPr>
          <a:xfrm>
            <a:off x="6096000" y="6534316"/>
            <a:ext cx="1219200" cy="134059"/>
          </a:xfrm>
        </p:spPr>
        <p:txBody>
          <a:bodyPr lIns="0" tIns="0" rIns="0" bIns="0">
            <a:noAutofit/>
          </a:bodyPr>
          <a:lstStyle>
            <a:lvl1pPr marL="0" indent="0" algn="r">
              <a:buNone/>
              <a:defRPr sz="900">
                <a:solidFill>
                  <a:schemeClr val="tx2"/>
                </a:solidFill>
              </a:defRPr>
            </a:lvl1pPr>
            <a:lvl2pPr marL="457200" indent="0">
              <a:buFont typeface="Arial" panose="020B0604020202020204" pitchFamily="34" charset="0"/>
              <a:buNone/>
              <a:defRPr/>
            </a:lvl2pPr>
          </a:lstStyle>
          <a:p>
            <a:pPr lvl="0"/>
            <a:r>
              <a:rPr lang="en-US"/>
              <a:t>04.08.21</a:t>
            </a:r>
          </a:p>
        </p:txBody>
      </p:sp>
      <p:pic>
        <p:nvPicPr>
          <p:cNvPr id="5" name="Picture 4" descr="Logo&#10;&#10;Description automatically generated">
            <a:extLst>
              <a:ext uri="{FF2B5EF4-FFF2-40B4-BE49-F238E27FC236}">
                <a16:creationId xmlns:a16="http://schemas.microsoft.com/office/drawing/2014/main" id="{34F52639-7051-F647-BE6E-CEC5705FD6B8}"/>
              </a:ext>
            </a:extLst>
          </p:cNvPr>
          <p:cNvPicPr>
            <a:picLocks noChangeAspect="1"/>
          </p:cNvPicPr>
          <p:nvPr userDrawn="1"/>
        </p:nvPicPr>
        <p:blipFill>
          <a:blip r:embed="rId2"/>
          <a:stretch>
            <a:fillRect/>
          </a:stretch>
        </p:blipFill>
        <p:spPr>
          <a:xfrm>
            <a:off x="154682" y="6363912"/>
            <a:ext cx="831279" cy="467595"/>
          </a:xfrm>
          <a:prstGeom prst="rect">
            <a:avLst/>
          </a:prstGeom>
        </p:spPr>
      </p:pic>
      <p:sp>
        <p:nvSpPr>
          <p:cNvPr id="6" name="Text Placeholder 2">
            <a:extLst>
              <a:ext uri="{FF2B5EF4-FFF2-40B4-BE49-F238E27FC236}">
                <a16:creationId xmlns:a16="http://schemas.microsoft.com/office/drawing/2014/main" id="{AB9055CB-6CA5-2D49-B09E-1EA176EAB536}"/>
              </a:ext>
            </a:extLst>
          </p:cNvPr>
          <p:cNvSpPr>
            <a:spLocks noGrp="1"/>
          </p:cNvSpPr>
          <p:nvPr>
            <p:ph type="body" sz="quarter" idx="26" hasCustomPrompt="1"/>
          </p:nvPr>
        </p:nvSpPr>
        <p:spPr>
          <a:xfrm>
            <a:off x="190499" y="1553817"/>
            <a:ext cx="9939464" cy="4427883"/>
          </a:xfrm>
          <a:prstGeom prst="rect">
            <a:avLst/>
          </a:prstGeom>
        </p:spPr>
        <p:txBody>
          <a:bodyPr lIns="0" tIns="0" rIns="0" bIns="0">
            <a:noAutofit/>
          </a:bodyPr>
          <a:lstStyle>
            <a:lvl1pPr marL="0" indent="0">
              <a:lnSpc>
                <a:spcPct val="100000"/>
              </a:lnSpc>
              <a:buNone/>
              <a:defRPr sz="3200" b="0" i="0">
                <a:solidFill>
                  <a:schemeClr val="tx2"/>
                </a:solidFill>
                <a:latin typeface="Arial" panose="020B0604020202020204" pitchFamily="34" charset="0"/>
                <a:cs typeface="Arial" panose="020B0604020202020204" pitchFamily="34" charset="0"/>
              </a:defRPr>
            </a:lvl1pPr>
            <a:lvl2pPr marL="457200" indent="0">
              <a:buNone/>
              <a:defRPr sz="1600">
                <a:solidFill>
                  <a:schemeClr val="tx2"/>
                </a:solidFill>
                <a:latin typeface="TWK Everett" panose="020B0204000000000000" pitchFamily="34" charset="77"/>
                <a:cs typeface="Arial" panose="020B0604020202020204" pitchFamily="34" charset="0"/>
              </a:defRPr>
            </a:lvl2pPr>
            <a:lvl3pPr marL="914400" indent="0">
              <a:buNone/>
              <a:defRPr sz="1400">
                <a:solidFill>
                  <a:schemeClr val="tx2"/>
                </a:solidFill>
                <a:latin typeface="TWK Everett" panose="020B0204000000000000" pitchFamily="34" charset="77"/>
                <a:cs typeface="Arial" panose="020B0604020202020204" pitchFamily="34" charset="0"/>
              </a:defRPr>
            </a:lvl3pPr>
            <a:lvl4pPr marL="1371600" indent="0">
              <a:buNone/>
              <a:defRPr sz="1200">
                <a:solidFill>
                  <a:schemeClr val="tx2"/>
                </a:solidFill>
                <a:latin typeface="TWK Everett" panose="020B0204000000000000" pitchFamily="34" charset="77"/>
                <a:cs typeface="Arial" panose="020B0604020202020204" pitchFamily="34" charset="0"/>
              </a:defRPr>
            </a:lvl4pPr>
            <a:lvl5pPr marL="1828800" indent="0">
              <a:buNone/>
              <a:defRPr sz="1200">
                <a:solidFill>
                  <a:schemeClr val="tx2"/>
                </a:solidFill>
                <a:latin typeface="TWK Everett" panose="020B0204000000000000" pitchFamily="34" charset="77"/>
                <a:cs typeface="Arial" panose="020B0604020202020204" pitchFamily="34" charset="0"/>
              </a:defRPr>
            </a:lvl5pPr>
          </a:lstStyle>
          <a:p>
            <a:pPr lvl="0"/>
            <a:r>
              <a:rPr lang="en-US"/>
              <a:t>Add body text here</a:t>
            </a:r>
          </a:p>
        </p:txBody>
      </p:sp>
      <p:sp>
        <p:nvSpPr>
          <p:cNvPr id="7" name="Text Placeholder 11">
            <a:extLst>
              <a:ext uri="{FF2B5EF4-FFF2-40B4-BE49-F238E27FC236}">
                <a16:creationId xmlns:a16="http://schemas.microsoft.com/office/drawing/2014/main" id="{EF1E4B41-BB92-7648-895C-DEDFFB103A50}"/>
              </a:ext>
            </a:extLst>
          </p:cNvPr>
          <p:cNvSpPr>
            <a:spLocks noGrp="1"/>
          </p:cNvSpPr>
          <p:nvPr>
            <p:ph type="body" sz="quarter" idx="19" hasCustomPrompt="1"/>
          </p:nvPr>
        </p:nvSpPr>
        <p:spPr>
          <a:xfrm>
            <a:off x="190500" y="1163403"/>
            <a:ext cx="9939464" cy="323492"/>
          </a:xfrm>
          <a:prstGeom prst="rect">
            <a:avLst/>
          </a:prstGeom>
        </p:spPr>
        <p:txBody>
          <a:bodyPr lIns="0" tIns="0" rIns="0" bIns="0">
            <a:noAutofit/>
          </a:bodyPr>
          <a:lstStyle>
            <a:lvl1pPr marL="0" indent="0" algn="l">
              <a:lnSpc>
                <a:spcPct val="100000"/>
              </a:lnSpc>
              <a:buNone/>
              <a:defRPr sz="1600" b="0" i="0" spc="0">
                <a:solidFill>
                  <a:schemeClr val="accent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endParaRPr lang="en-MX"/>
          </a:p>
        </p:txBody>
      </p:sp>
      <p:sp>
        <p:nvSpPr>
          <p:cNvPr id="10" name="Text Placeholder 24">
            <a:extLst>
              <a:ext uri="{FF2B5EF4-FFF2-40B4-BE49-F238E27FC236}">
                <a16:creationId xmlns:a16="http://schemas.microsoft.com/office/drawing/2014/main" id="{09783009-87B7-6F4A-8577-FE8C53862796}"/>
              </a:ext>
            </a:extLst>
          </p:cNvPr>
          <p:cNvSpPr>
            <a:spLocks noGrp="1"/>
          </p:cNvSpPr>
          <p:nvPr>
            <p:ph type="body" sz="quarter" idx="21" hasCustomPrompt="1"/>
          </p:nvPr>
        </p:nvSpPr>
        <p:spPr>
          <a:xfrm>
            <a:off x="190500" y="182563"/>
            <a:ext cx="4046538" cy="285750"/>
          </a:xfrm>
        </p:spPr>
        <p:txBody>
          <a:bodyPr lIns="0" tIns="0" rIns="0" bIns="0">
            <a:noAutofit/>
          </a:bodyPr>
          <a:lstStyle>
            <a:lvl1pPr marL="0" indent="0">
              <a:buNone/>
              <a:defRPr sz="2000">
                <a:solidFill>
                  <a:schemeClr val="tx2"/>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title</a:t>
            </a:r>
          </a:p>
        </p:txBody>
      </p:sp>
      <p:sp>
        <p:nvSpPr>
          <p:cNvPr id="11" name="Text Placeholder 24">
            <a:extLst>
              <a:ext uri="{FF2B5EF4-FFF2-40B4-BE49-F238E27FC236}">
                <a16:creationId xmlns:a16="http://schemas.microsoft.com/office/drawing/2014/main" id="{F5B5A750-DB2D-A14A-A006-3DE2B1CB262E}"/>
              </a:ext>
            </a:extLst>
          </p:cNvPr>
          <p:cNvSpPr>
            <a:spLocks noGrp="1"/>
          </p:cNvSpPr>
          <p:nvPr>
            <p:ph type="body" sz="quarter" idx="22" hasCustomPrompt="1"/>
          </p:nvPr>
        </p:nvSpPr>
        <p:spPr>
          <a:xfrm>
            <a:off x="190500" y="457554"/>
            <a:ext cx="4046538" cy="285750"/>
          </a:xfrm>
        </p:spPr>
        <p:txBody>
          <a:bodyPr lIns="0" tIns="0" rIns="0" bIns="0">
            <a:noAutofit/>
          </a:bodyPr>
          <a:lstStyle>
            <a:lvl1pPr marL="0" indent="0">
              <a:buNone/>
              <a:defRPr sz="2000">
                <a:solidFill>
                  <a:schemeClr val="accent1"/>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Heading</a:t>
            </a:r>
          </a:p>
        </p:txBody>
      </p:sp>
    </p:spTree>
    <p:extLst>
      <p:ext uri="{BB962C8B-B14F-4D97-AF65-F5344CB8AC3E}">
        <p14:creationId xmlns:p14="http://schemas.microsoft.com/office/powerpoint/2010/main" val="138556381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asic Content Two Column">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F603504-E5DC-E342-B6E5-6499E055BA5A}"/>
              </a:ext>
            </a:extLst>
          </p:cNvPr>
          <p:cNvSpPr>
            <a:spLocks noGrp="1"/>
          </p:cNvSpPr>
          <p:nvPr>
            <p:ph type="sldNum" sz="quarter" idx="10"/>
          </p:nvPr>
        </p:nvSpPr>
        <p:spPr/>
        <p:txBody>
          <a:bodyPr/>
          <a:lstStyle/>
          <a:p>
            <a:fld id="{BB55D76A-9B6E-CD41-ABBE-F6C938295BAD}" type="slidenum">
              <a:rPr lang="en-US" smtClean="0"/>
              <a:pPr/>
              <a:t>‹#›</a:t>
            </a:fld>
            <a:endParaRPr lang="en-US"/>
          </a:p>
        </p:txBody>
      </p:sp>
      <p:sp>
        <p:nvSpPr>
          <p:cNvPr id="4" name="Text Placeholder 3">
            <a:extLst>
              <a:ext uri="{FF2B5EF4-FFF2-40B4-BE49-F238E27FC236}">
                <a16:creationId xmlns:a16="http://schemas.microsoft.com/office/drawing/2014/main" id="{1EC4FAA9-7CB7-CF42-BECC-885E8DE48329}"/>
              </a:ext>
            </a:extLst>
          </p:cNvPr>
          <p:cNvSpPr>
            <a:spLocks noGrp="1"/>
          </p:cNvSpPr>
          <p:nvPr>
            <p:ph type="body" sz="quarter" idx="14" hasCustomPrompt="1"/>
          </p:nvPr>
        </p:nvSpPr>
        <p:spPr>
          <a:xfrm>
            <a:off x="6096000" y="6534316"/>
            <a:ext cx="1219200" cy="134059"/>
          </a:xfrm>
        </p:spPr>
        <p:txBody>
          <a:bodyPr lIns="0" tIns="0" rIns="0" bIns="0">
            <a:noAutofit/>
          </a:bodyPr>
          <a:lstStyle>
            <a:lvl1pPr marL="0" indent="0" algn="r">
              <a:buNone/>
              <a:defRPr sz="900">
                <a:solidFill>
                  <a:schemeClr val="tx2"/>
                </a:solidFill>
              </a:defRPr>
            </a:lvl1pPr>
            <a:lvl2pPr marL="457200" indent="0">
              <a:buFont typeface="Arial" panose="020B0604020202020204" pitchFamily="34" charset="0"/>
              <a:buNone/>
              <a:defRPr/>
            </a:lvl2pPr>
          </a:lstStyle>
          <a:p>
            <a:pPr lvl="0"/>
            <a:r>
              <a:rPr lang="en-US"/>
              <a:t>04.08.21</a:t>
            </a:r>
          </a:p>
        </p:txBody>
      </p:sp>
      <p:pic>
        <p:nvPicPr>
          <p:cNvPr id="5" name="Picture 4" descr="Logo&#10;&#10;Description automatically generated">
            <a:extLst>
              <a:ext uri="{FF2B5EF4-FFF2-40B4-BE49-F238E27FC236}">
                <a16:creationId xmlns:a16="http://schemas.microsoft.com/office/drawing/2014/main" id="{34F52639-7051-F647-BE6E-CEC5705FD6B8}"/>
              </a:ext>
            </a:extLst>
          </p:cNvPr>
          <p:cNvPicPr>
            <a:picLocks noChangeAspect="1"/>
          </p:cNvPicPr>
          <p:nvPr userDrawn="1"/>
        </p:nvPicPr>
        <p:blipFill>
          <a:blip r:embed="rId2"/>
          <a:stretch>
            <a:fillRect/>
          </a:stretch>
        </p:blipFill>
        <p:spPr>
          <a:xfrm>
            <a:off x="154682" y="6363912"/>
            <a:ext cx="831279" cy="467595"/>
          </a:xfrm>
          <a:prstGeom prst="rect">
            <a:avLst/>
          </a:prstGeom>
        </p:spPr>
      </p:pic>
      <p:sp>
        <p:nvSpPr>
          <p:cNvPr id="6" name="Text Placeholder 2">
            <a:extLst>
              <a:ext uri="{FF2B5EF4-FFF2-40B4-BE49-F238E27FC236}">
                <a16:creationId xmlns:a16="http://schemas.microsoft.com/office/drawing/2014/main" id="{AB9055CB-6CA5-2D49-B09E-1EA176EAB536}"/>
              </a:ext>
            </a:extLst>
          </p:cNvPr>
          <p:cNvSpPr>
            <a:spLocks noGrp="1"/>
          </p:cNvSpPr>
          <p:nvPr>
            <p:ph type="body" sz="quarter" idx="26" hasCustomPrompt="1"/>
          </p:nvPr>
        </p:nvSpPr>
        <p:spPr>
          <a:xfrm>
            <a:off x="190499" y="1553817"/>
            <a:ext cx="5287950" cy="4427883"/>
          </a:xfrm>
          <a:prstGeom prst="rect">
            <a:avLst/>
          </a:prstGeom>
        </p:spPr>
        <p:txBody>
          <a:bodyPr lIns="0" tIns="0" rIns="0" bIns="0">
            <a:noAutofit/>
          </a:bodyPr>
          <a:lstStyle>
            <a:lvl1pPr marL="0" indent="0">
              <a:buNone/>
              <a:defRPr sz="2000" b="0" i="0">
                <a:solidFill>
                  <a:schemeClr val="tx2"/>
                </a:solidFill>
                <a:latin typeface="Arial" panose="020B0604020202020204" pitchFamily="34" charset="0"/>
                <a:cs typeface="Arial" panose="020B0604020202020204" pitchFamily="34" charset="0"/>
              </a:defRPr>
            </a:lvl1pPr>
            <a:lvl2pPr marL="457200" indent="0">
              <a:buNone/>
              <a:defRPr sz="1600">
                <a:solidFill>
                  <a:schemeClr val="tx2"/>
                </a:solidFill>
                <a:latin typeface="TWK Everett" panose="020B0204000000000000" pitchFamily="34" charset="77"/>
                <a:cs typeface="Arial" panose="020B0604020202020204" pitchFamily="34" charset="0"/>
              </a:defRPr>
            </a:lvl2pPr>
            <a:lvl3pPr marL="914400" indent="0">
              <a:buNone/>
              <a:defRPr sz="1400">
                <a:solidFill>
                  <a:schemeClr val="tx2"/>
                </a:solidFill>
                <a:latin typeface="TWK Everett" panose="020B0204000000000000" pitchFamily="34" charset="77"/>
                <a:cs typeface="Arial" panose="020B0604020202020204" pitchFamily="34" charset="0"/>
              </a:defRPr>
            </a:lvl3pPr>
            <a:lvl4pPr marL="1371600" indent="0">
              <a:buNone/>
              <a:defRPr sz="1200">
                <a:solidFill>
                  <a:schemeClr val="tx2"/>
                </a:solidFill>
                <a:latin typeface="TWK Everett" panose="020B0204000000000000" pitchFamily="34" charset="77"/>
                <a:cs typeface="Arial" panose="020B0604020202020204" pitchFamily="34" charset="0"/>
              </a:defRPr>
            </a:lvl4pPr>
            <a:lvl5pPr marL="1828800" indent="0">
              <a:buNone/>
              <a:defRPr sz="1200">
                <a:solidFill>
                  <a:schemeClr val="tx2"/>
                </a:solidFill>
                <a:latin typeface="TWK Everett" panose="020B0204000000000000" pitchFamily="34" charset="77"/>
                <a:cs typeface="Arial" panose="020B0604020202020204" pitchFamily="34" charset="0"/>
              </a:defRPr>
            </a:lvl5pPr>
          </a:lstStyle>
          <a:p>
            <a:pPr lvl="0"/>
            <a:r>
              <a:rPr lang="en-US"/>
              <a:t>Add body text here</a:t>
            </a:r>
          </a:p>
        </p:txBody>
      </p:sp>
      <p:sp>
        <p:nvSpPr>
          <p:cNvPr id="7" name="Text Placeholder 11">
            <a:extLst>
              <a:ext uri="{FF2B5EF4-FFF2-40B4-BE49-F238E27FC236}">
                <a16:creationId xmlns:a16="http://schemas.microsoft.com/office/drawing/2014/main" id="{EF1E4B41-BB92-7648-895C-DEDFFB103A50}"/>
              </a:ext>
            </a:extLst>
          </p:cNvPr>
          <p:cNvSpPr>
            <a:spLocks noGrp="1"/>
          </p:cNvSpPr>
          <p:nvPr>
            <p:ph type="body" sz="quarter" idx="19" hasCustomPrompt="1"/>
          </p:nvPr>
        </p:nvSpPr>
        <p:spPr>
          <a:xfrm>
            <a:off x="190500" y="1163403"/>
            <a:ext cx="5287950" cy="323492"/>
          </a:xfrm>
          <a:prstGeom prst="rect">
            <a:avLst/>
          </a:prstGeom>
        </p:spPr>
        <p:txBody>
          <a:bodyPr lIns="0" tIns="0" rIns="0" bIns="0">
            <a:noAutofit/>
          </a:bodyPr>
          <a:lstStyle>
            <a:lvl1pPr marL="0" indent="0" algn="l">
              <a:lnSpc>
                <a:spcPct val="100000"/>
              </a:lnSpc>
              <a:buNone/>
              <a:defRPr sz="1600" b="0" i="0" spc="0">
                <a:solidFill>
                  <a:schemeClr val="accent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endParaRPr lang="en-MX"/>
          </a:p>
        </p:txBody>
      </p:sp>
      <p:sp>
        <p:nvSpPr>
          <p:cNvPr id="8" name="Text Placeholder 2">
            <a:extLst>
              <a:ext uri="{FF2B5EF4-FFF2-40B4-BE49-F238E27FC236}">
                <a16:creationId xmlns:a16="http://schemas.microsoft.com/office/drawing/2014/main" id="{02B96085-FF86-A044-A894-144CB13F7421}"/>
              </a:ext>
            </a:extLst>
          </p:cNvPr>
          <p:cNvSpPr>
            <a:spLocks noGrp="1"/>
          </p:cNvSpPr>
          <p:nvPr>
            <p:ph type="body" sz="quarter" idx="27" hasCustomPrompt="1"/>
          </p:nvPr>
        </p:nvSpPr>
        <p:spPr>
          <a:xfrm>
            <a:off x="6096000" y="1553817"/>
            <a:ext cx="5287950" cy="4427883"/>
          </a:xfrm>
          <a:prstGeom prst="rect">
            <a:avLst/>
          </a:prstGeom>
        </p:spPr>
        <p:txBody>
          <a:bodyPr lIns="0" tIns="0" rIns="0" bIns="0">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b="0" i="0">
                <a:solidFill>
                  <a:schemeClr val="tx2"/>
                </a:solidFill>
                <a:latin typeface="Arial" panose="020B0604020202020204" pitchFamily="34" charset="0"/>
                <a:cs typeface="Arial" panose="020B0604020202020204" pitchFamily="34" charset="0"/>
              </a:defRPr>
            </a:lvl1pPr>
            <a:lvl2pPr marL="457200" indent="0">
              <a:buNone/>
              <a:defRPr sz="1600">
                <a:solidFill>
                  <a:schemeClr val="tx2"/>
                </a:solidFill>
                <a:latin typeface="TWK Everett" panose="020B0204000000000000" pitchFamily="34" charset="77"/>
                <a:cs typeface="Arial" panose="020B0604020202020204" pitchFamily="34" charset="0"/>
              </a:defRPr>
            </a:lvl2pPr>
            <a:lvl3pPr marL="914400" indent="0">
              <a:buNone/>
              <a:defRPr sz="1400">
                <a:solidFill>
                  <a:schemeClr val="tx2"/>
                </a:solidFill>
                <a:latin typeface="TWK Everett" panose="020B0204000000000000" pitchFamily="34" charset="77"/>
                <a:cs typeface="Arial" panose="020B0604020202020204" pitchFamily="34" charset="0"/>
              </a:defRPr>
            </a:lvl3pPr>
            <a:lvl4pPr marL="1371600" indent="0">
              <a:buNone/>
              <a:defRPr sz="1200">
                <a:solidFill>
                  <a:schemeClr val="tx2"/>
                </a:solidFill>
                <a:latin typeface="TWK Everett" panose="020B0204000000000000" pitchFamily="34" charset="77"/>
                <a:cs typeface="Arial" panose="020B0604020202020204" pitchFamily="34" charset="0"/>
              </a:defRPr>
            </a:lvl4pPr>
            <a:lvl5pPr marL="1828800" indent="0">
              <a:buNone/>
              <a:defRPr sz="1200">
                <a:solidFill>
                  <a:schemeClr val="tx2"/>
                </a:solidFill>
                <a:latin typeface="TWK Everett" panose="020B0204000000000000" pitchFamily="34" charset="77"/>
                <a:cs typeface="Arial" panose="020B0604020202020204" pitchFamily="34" charset="0"/>
              </a:defRPr>
            </a:lvl5pPr>
          </a:lstStyle>
          <a:p>
            <a:pPr lvl="0"/>
            <a:r>
              <a:rPr lang="en-US"/>
              <a:t>Add body text here</a:t>
            </a:r>
          </a:p>
        </p:txBody>
      </p:sp>
      <p:sp>
        <p:nvSpPr>
          <p:cNvPr id="9" name="Text Placeholder 11">
            <a:extLst>
              <a:ext uri="{FF2B5EF4-FFF2-40B4-BE49-F238E27FC236}">
                <a16:creationId xmlns:a16="http://schemas.microsoft.com/office/drawing/2014/main" id="{DA89E937-1421-E842-A0E8-02E5F0C583CE}"/>
              </a:ext>
            </a:extLst>
          </p:cNvPr>
          <p:cNvSpPr>
            <a:spLocks noGrp="1"/>
          </p:cNvSpPr>
          <p:nvPr>
            <p:ph type="body" sz="quarter" idx="28" hasCustomPrompt="1"/>
          </p:nvPr>
        </p:nvSpPr>
        <p:spPr>
          <a:xfrm>
            <a:off x="6096001" y="1163403"/>
            <a:ext cx="5287950" cy="323492"/>
          </a:xfrm>
          <a:prstGeom prst="rect">
            <a:avLst/>
          </a:prstGeom>
        </p:spPr>
        <p:txBody>
          <a:bodyPr lIns="0" tIns="0" rIns="0" bIns="0">
            <a:noAutofit/>
          </a:bodyPr>
          <a:lstStyle>
            <a:lvl1pPr marL="0" indent="0" algn="l">
              <a:lnSpc>
                <a:spcPct val="100000"/>
              </a:lnSpc>
              <a:buNone/>
              <a:defRPr sz="1600" b="0" i="0" spc="0">
                <a:solidFill>
                  <a:schemeClr val="accent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endParaRPr lang="en-MX"/>
          </a:p>
        </p:txBody>
      </p:sp>
      <p:sp>
        <p:nvSpPr>
          <p:cNvPr id="10" name="Text Placeholder 24">
            <a:extLst>
              <a:ext uri="{FF2B5EF4-FFF2-40B4-BE49-F238E27FC236}">
                <a16:creationId xmlns:a16="http://schemas.microsoft.com/office/drawing/2014/main" id="{9474CD7F-534B-C44D-B92D-F04F0062BB7F}"/>
              </a:ext>
            </a:extLst>
          </p:cNvPr>
          <p:cNvSpPr>
            <a:spLocks noGrp="1"/>
          </p:cNvSpPr>
          <p:nvPr>
            <p:ph type="body" sz="quarter" idx="21" hasCustomPrompt="1"/>
          </p:nvPr>
        </p:nvSpPr>
        <p:spPr>
          <a:xfrm>
            <a:off x="190500" y="182563"/>
            <a:ext cx="4046538" cy="285750"/>
          </a:xfrm>
        </p:spPr>
        <p:txBody>
          <a:bodyPr lIns="0" tIns="0" rIns="0" bIns="0">
            <a:noAutofit/>
          </a:bodyPr>
          <a:lstStyle>
            <a:lvl1pPr marL="0" indent="0">
              <a:buNone/>
              <a:defRPr sz="2000">
                <a:solidFill>
                  <a:schemeClr val="tx2"/>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title</a:t>
            </a:r>
          </a:p>
        </p:txBody>
      </p:sp>
      <p:sp>
        <p:nvSpPr>
          <p:cNvPr id="11" name="Text Placeholder 24">
            <a:extLst>
              <a:ext uri="{FF2B5EF4-FFF2-40B4-BE49-F238E27FC236}">
                <a16:creationId xmlns:a16="http://schemas.microsoft.com/office/drawing/2014/main" id="{F5E916E7-8C0F-9447-84BE-D34970C80D22}"/>
              </a:ext>
            </a:extLst>
          </p:cNvPr>
          <p:cNvSpPr>
            <a:spLocks noGrp="1"/>
          </p:cNvSpPr>
          <p:nvPr>
            <p:ph type="body" sz="quarter" idx="22" hasCustomPrompt="1"/>
          </p:nvPr>
        </p:nvSpPr>
        <p:spPr>
          <a:xfrm>
            <a:off x="190500" y="457554"/>
            <a:ext cx="4046538" cy="285750"/>
          </a:xfrm>
        </p:spPr>
        <p:txBody>
          <a:bodyPr lIns="0" tIns="0" rIns="0" bIns="0">
            <a:noAutofit/>
          </a:bodyPr>
          <a:lstStyle>
            <a:lvl1pPr marL="0" indent="0">
              <a:buNone/>
              <a:defRPr sz="2000">
                <a:solidFill>
                  <a:schemeClr val="accent1"/>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Heading</a:t>
            </a:r>
          </a:p>
        </p:txBody>
      </p:sp>
    </p:spTree>
    <p:extLst>
      <p:ext uri="{BB962C8B-B14F-4D97-AF65-F5344CB8AC3E}">
        <p14:creationId xmlns:p14="http://schemas.microsoft.com/office/powerpoint/2010/main" val="119140965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asic Content Three Column">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F603504-E5DC-E342-B6E5-6499E055BA5A}"/>
              </a:ext>
            </a:extLst>
          </p:cNvPr>
          <p:cNvSpPr>
            <a:spLocks noGrp="1"/>
          </p:cNvSpPr>
          <p:nvPr>
            <p:ph type="sldNum" sz="quarter" idx="10"/>
          </p:nvPr>
        </p:nvSpPr>
        <p:spPr/>
        <p:txBody>
          <a:bodyPr/>
          <a:lstStyle/>
          <a:p>
            <a:fld id="{BB55D76A-9B6E-CD41-ABBE-F6C938295BAD}" type="slidenum">
              <a:rPr lang="en-US" smtClean="0"/>
              <a:pPr/>
              <a:t>‹#›</a:t>
            </a:fld>
            <a:endParaRPr lang="en-US"/>
          </a:p>
        </p:txBody>
      </p:sp>
      <p:sp>
        <p:nvSpPr>
          <p:cNvPr id="4" name="Text Placeholder 3">
            <a:extLst>
              <a:ext uri="{FF2B5EF4-FFF2-40B4-BE49-F238E27FC236}">
                <a16:creationId xmlns:a16="http://schemas.microsoft.com/office/drawing/2014/main" id="{1EC4FAA9-7CB7-CF42-BECC-885E8DE48329}"/>
              </a:ext>
            </a:extLst>
          </p:cNvPr>
          <p:cNvSpPr>
            <a:spLocks noGrp="1"/>
          </p:cNvSpPr>
          <p:nvPr>
            <p:ph type="body" sz="quarter" idx="14" hasCustomPrompt="1"/>
          </p:nvPr>
        </p:nvSpPr>
        <p:spPr>
          <a:xfrm>
            <a:off x="6096000" y="6534316"/>
            <a:ext cx="1219200" cy="134059"/>
          </a:xfrm>
        </p:spPr>
        <p:txBody>
          <a:bodyPr lIns="0" tIns="0" rIns="0" bIns="0">
            <a:noAutofit/>
          </a:bodyPr>
          <a:lstStyle>
            <a:lvl1pPr marL="0" indent="0" algn="r">
              <a:buNone/>
              <a:defRPr sz="900">
                <a:solidFill>
                  <a:schemeClr val="tx2"/>
                </a:solidFill>
              </a:defRPr>
            </a:lvl1pPr>
            <a:lvl2pPr marL="457200" indent="0">
              <a:buFont typeface="Arial" panose="020B0604020202020204" pitchFamily="34" charset="0"/>
              <a:buNone/>
              <a:defRPr/>
            </a:lvl2pPr>
          </a:lstStyle>
          <a:p>
            <a:pPr lvl="0"/>
            <a:r>
              <a:rPr lang="en-US"/>
              <a:t>04.08.21</a:t>
            </a:r>
          </a:p>
        </p:txBody>
      </p:sp>
      <p:pic>
        <p:nvPicPr>
          <p:cNvPr id="5" name="Picture 4" descr="Logo&#10;&#10;Description automatically generated">
            <a:extLst>
              <a:ext uri="{FF2B5EF4-FFF2-40B4-BE49-F238E27FC236}">
                <a16:creationId xmlns:a16="http://schemas.microsoft.com/office/drawing/2014/main" id="{34F52639-7051-F647-BE6E-CEC5705FD6B8}"/>
              </a:ext>
            </a:extLst>
          </p:cNvPr>
          <p:cNvPicPr>
            <a:picLocks noChangeAspect="1"/>
          </p:cNvPicPr>
          <p:nvPr userDrawn="1"/>
        </p:nvPicPr>
        <p:blipFill>
          <a:blip r:embed="rId2"/>
          <a:stretch>
            <a:fillRect/>
          </a:stretch>
        </p:blipFill>
        <p:spPr>
          <a:xfrm>
            <a:off x="154682" y="6363912"/>
            <a:ext cx="831279" cy="467595"/>
          </a:xfrm>
          <a:prstGeom prst="rect">
            <a:avLst/>
          </a:prstGeom>
        </p:spPr>
      </p:pic>
      <p:sp>
        <p:nvSpPr>
          <p:cNvPr id="6" name="Text Placeholder 2">
            <a:extLst>
              <a:ext uri="{FF2B5EF4-FFF2-40B4-BE49-F238E27FC236}">
                <a16:creationId xmlns:a16="http://schemas.microsoft.com/office/drawing/2014/main" id="{AB9055CB-6CA5-2D49-B09E-1EA176EAB536}"/>
              </a:ext>
            </a:extLst>
          </p:cNvPr>
          <p:cNvSpPr>
            <a:spLocks noGrp="1"/>
          </p:cNvSpPr>
          <p:nvPr>
            <p:ph type="body" sz="quarter" idx="26" hasCustomPrompt="1"/>
          </p:nvPr>
        </p:nvSpPr>
        <p:spPr>
          <a:xfrm>
            <a:off x="190499" y="1553817"/>
            <a:ext cx="3594322" cy="4427883"/>
          </a:xfrm>
          <a:prstGeom prst="rect">
            <a:avLst/>
          </a:prstGeom>
        </p:spPr>
        <p:txBody>
          <a:bodyPr lIns="0" tIns="0" rIns="0" bIns="0">
            <a:noAutofit/>
          </a:bodyPr>
          <a:lstStyle>
            <a:lvl1pPr marL="0" indent="0">
              <a:buNone/>
              <a:defRPr sz="2000" b="0" i="0">
                <a:solidFill>
                  <a:schemeClr val="tx2"/>
                </a:solidFill>
                <a:latin typeface="Arial" panose="020B0604020202020204" pitchFamily="34" charset="0"/>
                <a:cs typeface="Arial" panose="020B0604020202020204" pitchFamily="34" charset="0"/>
              </a:defRPr>
            </a:lvl1pPr>
            <a:lvl2pPr marL="457200" indent="0">
              <a:buNone/>
              <a:defRPr sz="1600">
                <a:solidFill>
                  <a:schemeClr val="tx2"/>
                </a:solidFill>
                <a:latin typeface="TWK Everett" panose="020B0204000000000000" pitchFamily="34" charset="77"/>
                <a:cs typeface="Arial" panose="020B0604020202020204" pitchFamily="34" charset="0"/>
              </a:defRPr>
            </a:lvl2pPr>
            <a:lvl3pPr marL="914400" indent="0">
              <a:buNone/>
              <a:defRPr sz="1400">
                <a:solidFill>
                  <a:schemeClr val="tx2"/>
                </a:solidFill>
                <a:latin typeface="TWK Everett" panose="020B0204000000000000" pitchFamily="34" charset="77"/>
                <a:cs typeface="Arial" panose="020B0604020202020204" pitchFamily="34" charset="0"/>
              </a:defRPr>
            </a:lvl3pPr>
            <a:lvl4pPr marL="1371600" indent="0">
              <a:buNone/>
              <a:defRPr sz="1200">
                <a:solidFill>
                  <a:schemeClr val="tx2"/>
                </a:solidFill>
                <a:latin typeface="TWK Everett" panose="020B0204000000000000" pitchFamily="34" charset="77"/>
                <a:cs typeface="Arial" panose="020B0604020202020204" pitchFamily="34" charset="0"/>
              </a:defRPr>
            </a:lvl4pPr>
            <a:lvl5pPr marL="1828800" indent="0">
              <a:buNone/>
              <a:defRPr sz="1200">
                <a:solidFill>
                  <a:schemeClr val="tx2"/>
                </a:solidFill>
                <a:latin typeface="TWK Everett" panose="020B0204000000000000" pitchFamily="34" charset="77"/>
                <a:cs typeface="Arial" panose="020B0604020202020204" pitchFamily="34" charset="0"/>
              </a:defRPr>
            </a:lvl5pPr>
          </a:lstStyle>
          <a:p>
            <a:pPr lvl="0"/>
            <a:r>
              <a:rPr lang="en-US"/>
              <a:t>Add body text here</a:t>
            </a:r>
          </a:p>
        </p:txBody>
      </p:sp>
      <p:sp>
        <p:nvSpPr>
          <p:cNvPr id="7" name="Text Placeholder 11">
            <a:extLst>
              <a:ext uri="{FF2B5EF4-FFF2-40B4-BE49-F238E27FC236}">
                <a16:creationId xmlns:a16="http://schemas.microsoft.com/office/drawing/2014/main" id="{EF1E4B41-BB92-7648-895C-DEDFFB103A50}"/>
              </a:ext>
            </a:extLst>
          </p:cNvPr>
          <p:cNvSpPr>
            <a:spLocks noGrp="1"/>
          </p:cNvSpPr>
          <p:nvPr>
            <p:ph type="body" sz="quarter" idx="19" hasCustomPrompt="1"/>
          </p:nvPr>
        </p:nvSpPr>
        <p:spPr>
          <a:xfrm>
            <a:off x="190500" y="1163403"/>
            <a:ext cx="3594322" cy="323492"/>
          </a:xfrm>
          <a:prstGeom prst="rect">
            <a:avLst/>
          </a:prstGeom>
        </p:spPr>
        <p:txBody>
          <a:bodyPr lIns="0" tIns="0" rIns="0" bIns="0">
            <a:noAutofit/>
          </a:bodyPr>
          <a:lstStyle>
            <a:lvl1pPr marL="0" indent="0" algn="l">
              <a:lnSpc>
                <a:spcPct val="100000"/>
              </a:lnSpc>
              <a:buNone/>
              <a:defRPr sz="1600" b="0" i="0" spc="0">
                <a:solidFill>
                  <a:schemeClr val="accent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endParaRPr lang="en-MX"/>
          </a:p>
        </p:txBody>
      </p:sp>
      <p:sp>
        <p:nvSpPr>
          <p:cNvPr id="10" name="Text Placeholder 2">
            <a:extLst>
              <a:ext uri="{FF2B5EF4-FFF2-40B4-BE49-F238E27FC236}">
                <a16:creationId xmlns:a16="http://schemas.microsoft.com/office/drawing/2014/main" id="{1D9F453F-6146-C74A-BA9B-2FB1D4965F01}"/>
              </a:ext>
            </a:extLst>
          </p:cNvPr>
          <p:cNvSpPr>
            <a:spLocks noGrp="1"/>
          </p:cNvSpPr>
          <p:nvPr>
            <p:ph type="body" sz="quarter" idx="27" hasCustomPrompt="1"/>
          </p:nvPr>
        </p:nvSpPr>
        <p:spPr>
          <a:xfrm>
            <a:off x="4183379" y="1533414"/>
            <a:ext cx="3594322" cy="4427883"/>
          </a:xfrm>
          <a:prstGeom prst="rect">
            <a:avLst/>
          </a:prstGeom>
        </p:spPr>
        <p:txBody>
          <a:bodyPr lIns="0" tIns="0" rIns="0" bIns="0">
            <a:noAutofit/>
          </a:bodyPr>
          <a:lstStyle>
            <a:lvl1pPr marL="0" indent="0">
              <a:buNone/>
              <a:defRPr sz="2000" b="0" i="0">
                <a:solidFill>
                  <a:schemeClr val="tx2"/>
                </a:solidFill>
                <a:latin typeface="Arial" panose="020B0604020202020204" pitchFamily="34" charset="0"/>
                <a:cs typeface="Arial" panose="020B0604020202020204" pitchFamily="34" charset="0"/>
              </a:defRPr>
            </a:lvl1pPr>
            <a:lvl2pPr marL="457200" indent="0">
              <a:buNone/>
              <a:defRPr sz="1600">
                <a:solidFill>
                  <a:schemeClr val="tx2"/>
                </a:solidFill>
                <a:latin typeface="TWK Everett" panose="020B0204000000000000" pitchFamily="34" charset="77"/>
                <a:cs typeface="Arial" panose="020B0604020202020204" pitchFamily="34" charset="0"/>
              </a:defRPr>
            </a:lvl2pPr>
            <a:lvl3pPr marL="914400" indent="0">
              <a:buNone/>
              <a:defRPr sz="1400">
                <a:solidFill>
                  <a:schemeClr val="tx2"/>
                </a:solidFill>
                <a:latin typeface="TWK Everett" panose="020B0204000000000000" pitchFamily="34" charset="77"/>
                <a:cs typeface="Arial" panose="020B0604020202020204" pitchFamily="34" charset="0"/>
              </a:defRPr>
            </a:lvl3pPr>
            <a:lvl4pPr marL="1371600" indent="0">
              <a:buNone/>
              <a:defRPr sz="1200">
                <a:solidFill>
                  <a:schemeClr val="tx2"/>
                </a:solidFill>
                <a:latin typeface="TWK Everett" panose="020B0204000000000000" pitchFamily="34" charset="77"/>
                <a:cs typeface="Arial" panose="020B0604020202020204" pitchFamily="34" charset="0"/>
              </a:defRPr>
            </a:lvl4pPr>
            <a:lvl5pPr marL="1828800" indent="0">
              <a:buNone/>
              <a:defRPr sz="1200">
                <a:solidFill>
                  <a:schemeClr val="tx2"/>
                </a:solidFill>
                <a:latin typeface="TWK Everett" panose="020B0204000000000000" pitchFamily="34" charset="77"/>
                <a:cs typeface="Arial" panose="020B0604020202020204" pitchFamily="34" charset="0"/>
              </a:defRPr>
            </a:lvl5pPr>
          </a:lstStyle>
          <a:p>
            <a:pPr lvl="0"/>
            <a:r>
              <a:rPr lang="en-US"/>
              <a:t>Add body text here</a:t>
            </a:r>
          </a:p>
        </p:txBody>
      </p:sp>
      <p:sp>
        <p:nvSpPr>
          <p:cNvPr id="11" name="Text Placeholder 11">
            <a:extLst>
              <a:ext uri="{FF2B5EF4-FFF2-40B4-BE49-F238E27FC236}">
                <a16:creationId xmlns:a16="http://schemas.microsoft.com/office/drawing/2014/main" id="{2907C453-C89F-D54F-BE99-D59C25A87C4B}"/>
              </a:ext>
            </a:extLst>
          </p:cNvPr>
          <p:cNvSpPr>
            <a:spLocks noGrp="1"/>
          </p:cNvSpPr>
          <p:nvPr>
            <p:ph type="body" sz="quarter" idx="28" hasCustomPrompt="1"/>
          </p:nvPr>
        </p:nvSpPr>
        <p:spPr>
          <a:xfrm>
            <a:off x="4183380" y="1143000"/>
            <a:ext cx="3594322" cy="323492"/>
          </a:xfrm>
          <a:prstGeom prst="rect">
            <a:avLst/>
          </a:prstGeom>
        </p:spPr>
        <p:txBody>
          <a:bodyPr lIns="0" tIns="0" rIns="0" bIns="0">
            <a:noAutofit/>
          </a:bodyPr>
          <a:lstStyle>
            <a:lvl1pPr marL="0" indent="0" algn="l">
              <a:lnSpc>
                <a:spcPct val="100000"/>
              </a:lnSpc>
              <a:buNone/>
              <a:defRPr sz="1600" b="0" i="0" spc="0">
                <a:solidFill>
                  <a:schemeClr val="accent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endParaRPr lang="en-MX"/>
          </a:p>
        </p:txBody>
      </p:sp>
      <p:sp>
        <p:nvSpPr>
          <p:cNvPr id="12" name="Text Placeholder 2">
            <a:extLst>
              <a:ext uri="{FF2B5EF4-FFF2-40B4-BE49-F238E27FC236}">
                <a16:creationId xmlns:a16="http://schemas.microsoft.com/office/drawing/2014/main" id="{BDE591E7-112C-8742-A1BA-5E591C303942}"/>
              </a:ext>
            </a:extLst>
          </p:cNvPr>
          <p:cNvSpPr>
            <a:spLocks noGrp="1"/>
          </p:cNvSpPr>
          <p:nvPr>
            <p:ph type="body" sz="quarter" idx="29" hasCustomPrompt="1"/>
          </p:nvPr>
        </p:nvSpPr>
        <p:spPr>
          <a:xfrm>
            <a:off x="8176258" y="1533414"/>
            <a:ext cx="3594322" cy="4427883"/>
          </a:xfrm>
          <a:prstGeom prst="rect">
            <a:avLst/>
          </a:prstGeom>
        </p:spPr>
        <p:txBody>
          <a:bodyPr lIns="0" tIns="0" rIns="0" bIns="0">
            <a:noAutofit/>
          </a:bodyPr>
          <a:lstStyle>
            <a:lvl1pPr marL="0" indent="0">
              <a:buNone/>
              <a:defRPr sz="2000" b="0" i="0">
                <a:solidFill>
                  <a:schemeClr val="tx2"/>
                </a:solidFill>
                <a:latin typeface="Arial" panose="020B0604020202020204" pitchFamily="34" charset="0"/>
                <a:cs typeface="Arial" panose="020B0604020202020204" pitchFamily="34" charset="0"/>
              </a:defRPr>
            </a:lvl1pPr>
            <a:lvl2pPr marL="457200" indent="0">
              <a:buNone/>
              <a:defRPr sz="1600">
                <a:solidFill>
                  <a:schemeClr val="tx2"/>
                </a:solidFill>
                <a:latin typeface="TWK Everett" panose="020B0204000000000000" pitchFamily="34" charset="77"/>
                <a:cs typeface="Arial" panose="020B0604020202020204" pitchFamily="34" charset="0"/>
              </a:defRPr>
            </a:lvl2pPr>
            <a:lvl3pPr marL="914400" indent="0">
              <a:buNone/>
              <a:defRPr sz="1400">
                <a:solidFill>
                  <a:schemeClr val="tx2"/>
                </a:solidFill>
                <a:latin typeface="TWK Everett" panose="020B0204000000000000" pitchFamily="34" charset="77"/>
                <a:cs typeface="Arial" panose="020B0604020202020204" pitchFamily="34" charset="0"/>
              </a:defRPr>
            </a:lvl3pPr>
            <a:lvl4pPr marL="1371600" indent="0">
              <a:buNone/>
              <a:defRPr sz="1200">
                <a:solidFill>
                  <a:schemeClr val="tx2"/>
                </a:solidFill>
                <a:latin typeface="TWK Everett" panose="020B0204000000000000" pitchFamily="34" charset="77"/>
                <a:cs typeface="Arial" panose="020B0604020202020204" pitchFamily="34" charset="0"/>
              </a:defRPr>
            </a:lvl4pPr>
            <a:lvl5pPr marL="1828800" indent="0">
              <a:buNone/>
              <a:defRPr sz="1200">
                <a:solidFill>
                  <a:schemeClr val="tx2"/>
                </a:solidFill>
                <a:latin typeface="TWK Everett" panose="020B0204000000000000" pitchFamily="34" charset="77"/>
                <a:cs typeface="Arial" panose="020B0604020202020204" pitchFamily="34" charset="0"/>
              </a:defRPr>
            </a:lvl5pPr>
          </a:lstStyle>
          <a:p>
            <a:pPr lvl="0"/>
            <a:r>
              <a:rPr lang="en-US"/>
              <a:t>Add body text here</a:t>
            </a:r>
          </a:p>
        </p:txBody>
      </p:sp>
      <p:sp>
        <p:nvSpPr>
          <p:cNvPr id="13" name="Text Placeholder 11">
            <a:extLst>
              <a:ext uri="{FF2B5EF4-FFF2-40B4-BE49-F238E27FC236}">
                <a16:creationId xmlns:a16="http://schemas.microsoft.com/office/drawing/2014/main" id="{F120A87D-75BD-0849-874F-766E1D7B28E6}"/>
              </a:ext>
            </a:extLst>
          </p:cNvPr>
          <p:cNvSpPr>
            <a:spLocks noGrp="1"/>
          </p:cNvSpPr>
          <p:nvPr>
            <p:ph type="body" sz="quarter" idx="30" hasCustomPrompt="1"/>
          </p:nvPr>
        </p:nvSpPr>
        <p:spPr>
          <a:xfrm>
            <a:off x="8176259" y="1143000"/>
            <a:ext cx="3594322" cy="323492"/>
          </a:xfrm>
          <a:prstGeom prst="rect">
            <a:avLst/>
          </a:prstGeom>
        </p:spPr>
        <p:txBody>
          <a:bodyPr lIns="0" tIns="0" rIns="0" bIns="0">
            <a:noAutofit/>
          </a:bodyPr>
          <a:lstStyle>
            <a:lvl1pPr marL="0" indent="0" algn="l">
              <a:lnSpc>
                <a:spcPct val="100000"/>
              </a:lnSpc>
              <a:buNone/>
              <a:defRPr sz="1600" b="0" i="0" spc="0">
                <a:solidFill>
                  <a:schemeClr val="accent1"/>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endParaRPr lang="en-MX"/>
          </a:p>
        </p:txBody>
      </p:sp>
      <p:sp>
        <p:nvSpPr>
          <p:cNvPr id="14" name="Text Placeholder 24">
            <a:extLst>
              <a:ext uri="{FF2B5EF4-FFF2-40B4-BE49-F238E27FC236}">
                <a16:creationId xmlns:a16="http://schemas.microsoft.com/office/drawing/2014/main" id="{5E9DB98F-7410-B44E-8C69-BC5C5C654F90}"/>
              </a:ext>
            </a:extLst>
          </p:cNvPr>
          <p:cNvSpPr>
            <a:spLocks noGrp="1"/>
          </p:cNvSpPr>
          <p:nvPr>
            <p:ph type="body" sz="quarter" idx="21" hasCustomPrompt="1"/>
          </p:nvPr>
        </p:nvSpPr>
        <p:spPr>
          <a:xfrm>
            <a:off x="190500" y="182563"/>
            <a:ext cx="4046538" cy="285750"/>
          </a:xfrm>
        </p:spPr>
        <p:txBody>
          <a:bodyPr lIns="0" tIns="0" rIns="0" bIns="0">
            <a:noAutofit/>
          </a:bodyPr>
          <a:lstStyle>
            <a:lvl1pPr marL="0" indent="0">
              <a:buNone/>
              <a:defRPr sz="2000">
                <a:solidFill>
                  <a:schemeClr val="tx2"/>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title</a:t>
            </a:r>
          </a:p>
        </p:txBody>
      </p:sp>
      <p:sp>
        <p:nvSpPr>
          <p:cNvPr id="15" name="Text Placeholder 24">
            <a:extLst>
              <a:ext uri="{FF2B5EF4-FFF2-40B4-BE49-F238E27FC236}">
                <a16:creationId xmlns:a16="http://schemas.microsoft.com/office/drawing/2014/main" id="{CFC13561-98CD-C84A-8A7E-F7177D86A9D4}"/>
              </a:ext>
            </a:extLst>
          </p:cNvPr>
          <p:cNvSpPr>
            <a:spLocks noGrp="1"/>
          </p:cNvSpPr>
          <p:nvPr>
            <p:ph type="body" sz="quarter" idx="22" hasCustomPrompt="1"/>
          </p:nvPr>
        </p:nvSpPr>
        <p:spPr>
          <a:xfrm>
            <a:off x="190500" y="457554"/>
            <a:ext cx="4046538" cy="285750"/>
          </a:xfrm>
        </p:spPr>
        <p:txBody>
          <a:bodyPr lIns="0" tIns="0" rIns="0" bIns="0">
            <a:noAutofit/>
          </a:bodyPr>
          <a:lstStyle>
            <a:lvl1pPr marL="0" indent="0">
              <a:buNone/>
              <a:defRPr sz="2000">
                <a:solidFill>
                  <a:schemeClr val="accent1"/>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Heading</a:t>
            </a:r>
          </a:p>
        </p:txBody>
      </p:sp>
    </p:spTree>
    <p:extLst>
      <p:ext uri="{BB962C8B-B14F-4D97-AF65-F5344CB8AC3E}">
        <p14:creationId xmlns:p14="http://schemas.microsoft.com/office/powerpoint/2010/main" val="50936321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asic Content Two Column Layout - Dark Background">
    <p:bg>
      <p:bgPr>
        <a:solidFill>
          <a:schemeClr val="tx2"/>
        </a:solidFill>
        <a:effectLst/>
      </p:bgPr>
    </p:bg>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D09CBF45-E03A-634C-AD87-7BE07BA878D1}"/>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bg1"/>
                </a:solidFill>
              </a:defRPr>
            </a:lvl1pPr>
          </a:lstStyle>
          <a:p>
            <a:fld id="{BB55D76A-9B6E-CD41-ABBE-F6C938295BAD}" type="slidenum">
              <a:rPr lang="en-US" smtClean="0"/>
              <a:pPr/>
              <a:t>‹#›</a:t>
            </a:fld>
            <a:endParaRPr lang="en-US"/>
          </a:p>
        </p:txBody>
      </p:sp>
      <p:sp>
        <p:nvSpPr>
          <p:cNvPr id="6" name="Text Placeholder 3">
            <a:extLst>
              <a:ext uri="{FF2B5EF4-FFF2-40B4-BE49-F238E27FC236}">
                <a16:creationId xmlns:a16="http://schemas.microsoft.com/office/drawing/2014/main" id="{EAF8E738-B0E5-4147-9ED7-7B390097AE14}"/>
              </a:ext>
            </a:extLst>
          </p:cNvPr>
          <p:cNvSpPr>
            <a:spLocks noGrp="1"/>
          </p:cNvSpPr>
          <p:nvPr>
            <p:ph type="body" sz="quarter" idx="14" hasCustomPrompt="1"/>
          </p:nvPr>
        </p:nvSpPr>
        <p:spPr>
          <a:xfrm>
            <a:off x="6096000" y="6534316"/>
            <a:ext cx="1219200" cy="134059"/>
          </a:xfrm>
        </p:spPr>
        <p:txBody>
          <a:bodyPr lIns="0" tIns="0" rIns="0" bIns="0">
            <a:noAutofit/>
          </a:bodyPr>
          <a:lstStyle>
            <a:lvl1pPr marL="0" indent="0" algn="r">
              <a:buNone/>
              <a:defRPr sz="900">
                <a:solidFill>
                  <a:schemeClr val="bg1"/>
                </a:solidFill>
              </a:defRPr>
            </a:lvl1pPr>
            <a:lvl2pPr marL="457200" indent="0">
              <a:buFont typeface="Arial" panose="020B0604020202020204" pitchFamily="34" charset="0"/>
              <a:buNone/>
              <a:defRPr/>
            </a:lvl2pPr>
          </a:lstStyle>
          <a:p>
            <a:pPr lvl="0"/>
            <a:r>
              <a:rPr lang="en-US"/>
              <a:t>04.08.21</a:t>
            </a:r>
          </a:p>
        </p:txBody>
      </p:sp>
      <p:sp>
        <p:nvSpPr>
          <p:cNvPr id="10" name="Text Placeholder 2">
            <a:extLst>
              <a:ext uri="{FF2B5EF4-FFF2-40B4-BE49-F238E27FC236}">
                <a16:creationId xmlns:a16="http://schemas.microsoft.com/office/drawing/2014/main" id="{0484D51B-E147-D340-94AA-0159585A86CC}"/>
              </a:ext>
            </a:extLst>
          </p:cNvPr>
          <p:cNvSpPr>
            <a:spLocks noGrp="1"/>
          </p:cNvSpPr>
          <p:nvPr>
            <p:ph type="body" sz="quarter" idx="26" hasCustomPrompt="1"/>
          </p:nvPr>
        </p:nvSpPr>
        <p:spPr>
          <a:xfrm>
            <a:off x="190499" y="1553817"/>
            <a:ext cx="5287950" cy="4427883"/>
          </a:xfrm>
          <a:prstGeom prst="rect">
            <a:avLst/>
          </a:prstGeom>
        </p:spPr>
        <p:txBody>
          <a:bodyPr lIns="0" tIns="0" rIns="0" bIns="0">
            <a:noAutofit/>
          </a:bodyPr>
          <a:lstStyle>
            <a:lvl1pPr marL="0" indent="0">
              <a:buNone/>
              <a:defRPr sz="2000" b="0" i="0">
                <a:solidFill>
                  <a:schemeClr val="bg1"/>
                </a:solidFill>
                <a:latin typeface="Arial" panose="020B0604020202020204" pitchFamily="34" charset="0"/>
                <a:cs typeface="Arial" panose="020B0604020202020204" pitchFamily="34" charset="0"/>
              </a:defRPr>
            </a:lvl1pPr>
            <a:lvl2pPr marL="457200" indent="0">
              <a:buNone/>
              <a:defRPr sz="1600">
                <a:solidFill>
                  <a:schemeClr val="tx2"/>
                </a:solidFill>
                <a:latin typeface="TWK Everett" panose="020B0204000000000000" pitchFamily="34" charset="77"/>
                <a:cs typeface="Arial" panose="020B0604020202020204" pitchFamily="34" charset="0"/>
              </a:defRPr>
            </a:lvl2pPr>
            <a:lvl3pPr marL="914400" indent="0">
              <a:buNone/>
              <a:defRPr sz="1400">
                <a:solidFill>
                  <a:schemeClr val="tx2"/>
                </a:solidFill>
                <a:latin typeface="TWK Everett" panose="020B0204000000000000" pitchFamily="34" charset="77"/>
                <a:cs typeface="Arial" panose="020B0604020202020204" pitchFamily="34" charset="0"/>
              </a:defRPr>
            </a:lvl3pPr>
            <a:lvl4pPr marL="1371600" indent="0">
              <a:buNone/>
              <a:defRPr sz="1200">
                <a:solidFill>
                  <a:schemeClr val="tx2"/>
                </a:solidFill>
                <a:latin typeface="TWK Everett" panose="020B0204000000000000" pitchFamily="34" charset="77"/>
                <a:cs typeface="Arial" panose="020B0604020202020204" pitchFamily="34" charset="0"/>
              </a:defRPr>
            </a:lvl4pPr>
            <a:lvl5pPr marL="1828800" indent="0">
              <a:buNone/>
              <a:defRPr sz="1200">
                <a:solidFill>
                  <a:schemeClr val="tx2"/>
                </a:solidFill>
                <a:latin typeface="TWK Everett" panose="020B0204000000000000" pitchFamily="34" charset="77"/>
                <a:cs typeface="Arial" panose="020B0604020202020204" pitchFamily="34" charset="0"/>
              </a:defRPr>
            </a:lvl5pPr>
          </a:lstStyle>
          <a:p>
            <a:pPr lvl="0"/>
            <a:r>
              <a:rPr lang="en-US"/>
              <a:t>Add body text here</a:t>
            </a:r>
          </a:p>
        </p:txBody>
      </p:sp>
      <p:sp>
        <p:nvSpPr>
          <p:cNvPr id="11" name="Text Placeholder 11">
            <a:extLst>
              <a:ext uri="{FF2B5EF4-FFF2-40B4-BE49-F238E27FC236}">
                <a16:creationId xmlns:a16="http://schemas.microsoft.com/office/drawing/2014/main" id="{B6F5A20A-940B-EA4E-852F-F0AC74CDB701}"/>
              </a:ext>
            </a:extLst>
          </p:cNvPr>
          <p:cNvSpPr>
            <a:spLocks noGrp="1"/>
          </p:cNvSpPr>
          <p:nvPr>
            <p:ph type="body" sz="quarter" idx="19" hasCustomPrompt="1"/>
          </p:nvPr>
        </p:nvSpPr>
        <p:spPr>
          <a:xfrm>
            <a:off x="190500" y="1163403"/>
            <a:ext cx="5287950" cy="323492"/>
          </a:xfrm>
          <a:prstGeom prst="rect">
            <a:avLst/>
          </a:prstGeom>
        </p:spPr>
        <p:txBody>
          <a:bodyPr lIns="0" tIns="0" rIns="0" bIns="0">
            <a:noAutofit/>
          </a:bodyPr>
          <a:lstStyle>
            <a:lvl1pPr marL="0" indent="0" algn="l">
              <a:lnSpc>
                <a:spcPct val="100000"/>
              </a:lnSpc>
              <a:buNone/>
              <a:defRPr sz="1600" b="0" i="0" spc="0">
                <a:solidFill>
                  <a:schemeClr val="accent3"/>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endParaRPr lang="en-MX"/>
          </a:p>
        </p:txBody>
      </p:sp>
      <p:sp>
        <p:nvSpPr>
          <p:cNvPr id="12" name="Text Placeholder 2">
            <a:extLst>
              <a:ext uri="{FF2B5EF4-FFF2-40B4-BE49-F238E27FC236}">
                <a16:creationId xmlns:a16="http://schemas.microsoft.com/office/drawing/2014/main" id="{2EE6C905-479E-7143-A084-5FE9C600BFAD}"/>
              </a:ext>
            </a:extLst>
          </p:cNvPr>
          <p:cNvSpPr>
            <a:spLocks noGrp="1"/>
          </p:cNvSpPr>
          <p:nvPr>
            <p:ph type="body" sz="quarter" idx="27" hasCustomPrompt="1"/>
          </p:nvPr>
        </p:nvSpPr>
        <p:spPr>
          <a:xfrm>
            <a:off x="6096000" y="1553817"/>
            <a:ext cx="5287950" cy="4427883"/>
          </a:xfrm>
          <a:prstGeom prst="rect">
            <a:avLst/>
          </a:prstGeom>
        </p:spPr>
        <p:txBody>
          <a:bodyPr lIns="0" tIns="0" rIns="0" bIns="0">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b="0" i="0">
                <a:solidFill>
                  <a:schemeClr val="bg1"/>
                </a:solidFill>
                <a:latin typeface="Arial" panose="020B0604020202020204" pitchFamily="34" charset="0"/>
                <a:cs typeface="Arial" panose="020B0604020202020204" pitchFamily="34" charset="0"/>
              </a:defRPr>
            </a:lvl1pPr>
            <a:lvl2pPr marL="457200" indent="0">
              <a:buNone/>
              <a:defRPr sz="1600">
                <a:solidFill>
                  <a:schemeClr val="tx2"/>
                </a:solidFill>
                <a:latin typeface="TWK Everett" panose="020B0204000000000000" pitchFamily="34" charset="77"/>
                <a:cs typeface="Arial" panose="020B0604020202020204" pitchFamily="34" charset="0"/>
              </a:defRPr>
            </a:lvl2pPr>
            <a:lvl3pPr marL="914400" indent="0">
              <a:buNone/>
              <a:defRPr sz="1400">
                <a:solidFill>
                  <a:schemeClr val="tx2"/>
                </a:solidFill>
                <a:latin typeface="TWK Everett" panose="020B0204000000000000" pitchFamily="34" charset="77"/>
                <a:cs typeface="Arial" panose="020B0604020202020204" pitchFamily="34" charset="0"/>
              </a:defRPr>
            </a:lvl3pPr>
            <a:lvl4pPr marL="1371600" indent="0">
              <a:buNone/>
              <a:defRPr sz="1200">
                <a:solidFill>
                  <a:schemeClr val="tx2"/>
                </a:solidFill>
                <a:latin typeface="TWK Everett" panose="020B0204000000000000" pitchFamily="34" charset="77"/>
                <a:cs typeface="Arial" panose="020B0604020202020204" pitchFamily="34" charset="0"/>
              </a:defRPr>
            </a:lvl4pPr>
            <a:lvl5pPr marL="1828800" indent="0">
              <a:buNone/>
              <a:defRPr sz="1200">
                <a:solidFill>
                  <a:schemeClr val="tx2"/>
                </a:solidFill>
                <a:latin typeface="TWK Everett" panose="020B0204000000000000" pitchFamily="34" charset="77"/>
                <a:cs typeface="Arial" panose="020B0604020202020204" pitchFamily="34" charset="0"/>
              </a:defRPr>
            </a:lvl5pPr>
          </a:lstStyle>
          <a:p>
            <a:pPr lvl="0"/>
            <a:r>
              <a:rPr lang="en-US"/>
              <a:t>Add body text here</a:t>
            </a:r>
          </a:p>
        </p:txBody>
      </p:sp>
      <p:sp>
        <p:nvSpPr>
          <p:cNvPr id="13" name="Text Placeholder 11">
            <a:extLst>
              <a:ext uri="{FF2B5EF4-FFF2-40B4-BE49-F238E27FC236}">
                <a16:creationId xmlns:a16="http://schemas.microsoft.com/office/drawing/2014/main" id="{42C06756-197B-3446-B518-CDCC8AF49C9A}"/>
              </a:ext>
            </a:extLst>
          </p:cNvPr>
          <p:cNvSpPr>
            <a:spLocks noGrp="1"/>
          </p:cNvSpPr>
          <p:nvPr>
            <p:ph type="body" sz="quarter" idx="28" hasCustomPrompt="1"/>
          </p:nvPr>
        </p:nvSpPr>
        <p:spPr>
          <a:xfrm>
            <a:off x="6096001" y="1163403"/>
            <a:ext cx="5287950" cy="323492"/>
          </a:xfrm>
          <a:prstGeom prst="rect">
            <a:avLst/>
          </a:prstGeom>
        </p:spPr>
        <p:txBody>
          <a:bodyPr lIns="0" tIns="0" rIns="0" bIns="0">
            <a:noAutofit/>
          </a:bodyPr>
          <a:lstStyle>
            <a:lvl1pPr marL="0" indent="0" algn="l">
              <a:lnSpc>
                <a:spcPct val="100000"/>
              </a:lnSpc>
              <a:buNone/>
              <a:defRPr sz="1600" b="0" i="0" spc="0">
                <a:solidFill>
                  <a:schemeClr val="accent3"/>
                </a:solidFill>
                <a:latin typeface="Arial" panose="020B0604020202020204" pitchFamily="34" charset="0"/>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endParaRPr lang="en-MX"/>
          </a:p>
        </p:txBody>
      </p:sp>
      <p:sp>
        <p:nvSpPr>
          <p:cNvPr id="14" name="Text Placeholder 24">
            <a:extLst>
              <a:ext uri="{FF2B5EF4-FFF2-40B4-BE49-F238E27FC236}">
                <a16:creationId xmlns:a16="http://schemas.microsoft.com/office/drawing/2014/main" id="{4B18A98A-CE33-994F-8745-0497133326D8}"/>
              </a:ext>
            </a:extLst>
          </p:cNvPr>
          <p:cNvSpPr>
            <a:spLocks noGrp="1"/>
          </p:cNvSpPr>
          <p:nvPr>
            <p:ph type="body" sz="quarter" idx="21" hasCustomPrompt="1"/>
          </p:nvPr>
        </p:nvSpPr>
        <p:spPr>
          <a:xfrm>
            <a:off x="190500" y="182563"/>
            <a:ext cx="4046538" cy="285750"/>
          </a:xfrm>
        </p:spPr>
        <p:txBody>
          <a:bodyPr lIns="0" tIns="0" rIns="0" bIns="0">
            <a:noAutofit/>
          </a:bodyPr>
          <a:lstStyle>
            <a:lvl1pPr marL="0" indent="0">
              <a:buNone/>
              <a:defRPr sz="2000">
                <a:solidFill>
                  <a:schemeClr val="bg1"/>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title</a:t>
            </a:r>
          </a:p>
        </p:txBody>
      </p:sp>
      <p:sp>
        <p:nvSpPr>
          <p:cNvPr id="15" name="Text Placeholder 24">
            <a:extLst>
              <a:ext uri="{FF2B5EF4-FFF2-40B4-BE49-F238E27FC236}">
                <a16:creationId xmlns:a16="http://schemas.microsoft.com/office/drawing/2014/main" id="{94DE7DC6-24AB-6B4B-9F2F-2F6FF1D3FD11}"/>
              </a:ext>
            </a:extLst>
          </p:cNvPr>
          <p:cNvSpPr>
            <a:spLocks noGrp="1"/>
          </p:cNvSpPr>
          <p:nvPr>
            <p:ph type="body" sz="quarter" idx="22" hasCustomPrompt="1"/>
          </p:nvPr>
        </p:nvSpPr>
        <p:spPr>
          <a:xfrm>
            <a:off x="190500" y="457554"/>
            <a:ext cx="4046538" cy="285750"/>
          </a:xfrm>
        </p:spPr>
        <p:txBody>
          <a:bodyPr lIns="0" tIns="0" rIns="0" bIns="0">
            <a:noAutofit/>
          </a:bodyPr>
          <a:lstStyle>
            <a:lvl1pPr marL="0" indent="0">
              <a:buNone/>
              <a:defRPr sz="2000">
                <a:solidFill>
                  <a:schemeClr val="accent3"/>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Heading</a:t>
            </a:r>
          </a:p>
        </p:txBody>
      </p:sp>
      <p:pic>
        <p:nvPicPr>
          <p:cNvPr id="17" name="Picture 16" descr="Logo&#10;&#10;Description automatically generated">
            <a:extLst>
              <a:ext uri="{FF2B5EF4-FFF2-40B4-BE49-F238E27FC236}">
                <a16:creationId xmlns:a16="http://schemas.microsoft.com/office/drawing/2014/main" id="{E8C29668-B7D5-9747-9DC1-5DB16E5F3D18}"/>
              </a:ext>
            </a:extLst>
          </p:cNvPr>
          <p:cNvPicPr>
            <a:picLocks noChangeAspect="1"/>
          </p:cNvPicPr>
          <p:nvPr userDrawn="1"/>
        </p:nvPicPr>
        <p:blipFill>
          <a:blip r:embed="rId2"/>
          <a:stretch>
            <a:fillRect/>
          </a:stretch>
        </p:blipFill>
        <p:spPr>
          <a:xfrm>
            <a:off x="154681" y="6363913"/>
            <a:ext cx="831279" cy="467594"/>
          </a:xfrm>
          <a:prstGeom prst="rect">
            <a:avLst/>
          </a:prstGeom>
        </p:spPr>
      </p:pic>
    </p:spTree>
    <p:extLst>
      <p:ext uri="{BB962C8B-B14F-4D97-AF65-F5344CB8AC3E}">
        <p14:creationId xmlns:p14="http://schemas.microsoft.com/office/powerpoint/2010/main" val="274250889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F603504-E5DC-E342-B6E5-6499E055BA5A}"/>
              </a:ext>
            </a:extLst>
          </p:cNvPr>
          <p:cNvSpPr>
            <a:spLocks noGrp="1"/>
          </p:cNvSpPr>
          <p:nvPr>
            <p:ph type="sldNum" sz="quarter" idx="10"/>
          </p:nvPr>
        </p:nvSpPr>
        <p:spPr/>
        <p:txBody>
          <a:bodyPr/>
          <a:lstStyle/>
          <a:p>
            <a:fld id="{BB55D76A-9B6E-CD41-ABBE-F6C938295BAD}" type="slidenum">
              <a:rPr lang="en-US" smtClean="0"/>
              <a:pPr/>
              <a:t>‹#›</a:t>
            </a:fld>
            <a:endParaRPr lang="en-US"/>
          </a:p>
        </p:txBody>
      </p:sp>
      <p:sp>
        <p:nvSpPr>
          <p:cNvPr id="4" name="Text Placeholder 3">
            <a:extLst>
              <a:ext uri="{FF2B5EF4-FFF2-40B4-BE49-F238E27FC236}">
                <a16:creationId xmlns:a16="http://schemas.microsoft.com/office/drawing/2014/main" id="{1EC4FAA9-7CB7-CF42-BECC-885E8DE48329}"/>
              </a:ext>
            </a:extLst>
          </p:cNvPr>
          <p:cNvSpPr>
            <a:spLocks noGrp="1"/>
          </p:cNvSpPr>
          <p:nvPr>
            <p:ph type="body" sz="quarter" idx="14" hasCustomPrompt="1"/>
          </p:nvPr>
        </p:nvSpPr>
        <p:spPr>
          <a:xfrm>
            <a:off x="6096000" y="6534316"/>
            <a:ext cx="1219200" cy="134059"/>
          </a:xfrm>
        </p:spPr>
        <p:txBody>
          <a:bodyPr lIns="0" tIns="0" rIns="0" bIns="0">
            <a:noAutofit/>
          </a:bodyPr>
          <a:lstStyle>
            <a:lvl1pPr marL="0" indent="0" algn="r">
              <a:buNone/>
              <a:defRPr sz="900">
                <a:solidFill>
                  <a:schemeClr val="tx2"/>
                </a:solidFill>
              </a:defRPr>
            </a:lvl1pPr>
            <a:lvl2pPr marL="457200" indent="0">
              <a:buFont typeface="Arial" panose="020B0604020202020204" pitchFamily="34" charset="0"/>
              <a:buNone/>
              <a:defRPr/>
            </a:lvl2pPr>
          </a:lstStyle>
          <a:p>
            <a:pPr lvl="0"/>
            <a:r>
              <a:rPr lang="en-US"/>
              <a:t>04.08.21</a:t>
            </a:r>
          </a:p>
        </p:txBody>
      </p:sp>
      <p:pic>
        <p:nvPicPr>
          <p:cNvPr id="5" name="Picture 4" descr="Logo&#10;&#10;Description automatically generated">
            <a:extLst>
              <a:ext uri="{FF2B5EF4-FFF2-40B4-BE49-F238E27FC236}">
                <a16:creationId xmlns:a16="http://schemas.microsoft.com/office/drawing/2014/main" id="{34F52639-7051-F647-BE6E-CEC5705FD6B8}"/>
              </a:ext>
            </a:extLst>
          </p:cNvPr>
          <p:cNvPicPr>
            <a:picLocks noChangeAspect="1"/>
          </p:cNvPicPr>
          <p:nvPr userDrawn="1"/>
        </p:nvPicPr>
        <p:blipFill>
          <a:blip r:embed="rId2"/>
          <a:stretch>
            <a:fillRect/>
          </a:stretch>
        </p:blipFill>
        <p:spPr>
          <a:xfrm>
            <a:off x="154682" y="6363912"/>
            <a:ext cx="831279" cy="467595"/>
          </a:xfrm>
          <a:prstGeom prst="rect">
            <a:avLst/>
          </a:prstGeom>
        </p:spPr>
      </p:pic>
      <p:sp>
        <p:nvSpPr>
          <p:cNvPr id="6" name="Text Placeholder 24">
            <a:extLst>
              <a:ext uri="{FF2B5EF4-FFF2-40B4-BE49-F238E27FC236}">
                <a16:creationId xmlns:a16="http://schemas.microsoft.com/office/drawing/2014/main" id="{68E3C84A-25C6-824B-B30E-DC5AD0A505AD}"/>
              </a:ext>
            </a:extLst>
          </p:cNvPr>
          <p:cNvSpPr>
            <a:spLocks noGrp="1"/>
          </p:cNvSpPr>
          <p:nvPr>
            <p:ph type="body" sz="quarter" idx="21" hasCustomPrompt="1"/>
          </p:nvPr>
        </p:nvSpPr>
        <p:spPr>
          <a:xfrm>
            <a:off x="190500" y="182563"/>
            <a:ext cx="4046538" cy="285750"/>
          </a:xfrm>
        </p:spPr>
        <p:txBody>
          <a:bodyPr lIns="0" tIns="0" rIns="0" bIns="0">
            <a:noAutofit/>
          </a:bodyPr>
          <a:lstStyle>
            <a:lvl1pPr marL="0" indent="0">
              <a:buNone/>
              <a:defRPr sz="2000">
                <a:solidFill>
                  <a:schemeClr val="tx2"/>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title</a:t>
            </a:r>
          </a:p>
        </p:txBody>
      </p:sp>
      <p:sp>
        <p:nvSpPr>
          <p:cNvPr id="7" name="Text Placeholder 24">
            <a:extLst>
              <a:ext uri="{FF2B5EF4-FFF2-40B4-BE49-F238E27FC236}">
                <a16:creationId xmlns:a16="http://schemas.microsoft.com/office/drawing/2014/main" id="{542FEA59-84E4-A74D-9041-E1CFF3D1A709}"/>
              </a:ext>
            </a:extLst>
          </p:cNvPr>
          <p:cNvSpPr>
            <a:spLocks noGrp="1"/>
          </p:cNvSpPr>
          <p:nvPr>
            <p:ph type="body" sz="quarter" idx="22" hasCustomPrompt="1"/>
          </p:nvPr>
        </p:nvSpPr>
        <p:spPr>
          <a:xfrm>
            <a:off x="190500" y="457554"/>
            <a:ext cx="4046538" cy="285750"/>
          </a:xfrm>
        </p:spPr>
        <p:txBody>
          <a:bodyPr lIns="0" tIns="0" rIns="0" bIns="0">
            <a:noAutofit/>
          </a:bodyPr>
          <a:lstStyle>
            <a:lvl1pPr marL="0" indent="0">
              <a:buNone/>
              <a:defRPr sz="2000">
                <a:solidFill>
                  <a:schemeClr val="accent1"/>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Heading</a:t>
            </a:r>
          </a:p>
        </p:txBody>
      </p:sp>
    </p:spTree>
    <p:extLst>
      <p:ext uri="{BB962C8B-B14F-4D97-AF65-F5344CB8AC3E}">
        <p14:creationId xmlns:p14="http://schemas.microsoft.com/office/powerpoint/2010/main" val="157788987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W Header and Footer">
    <p:bg>
      <p:bgPr>
        <a:solidFill>
          <a:schemeClr val="bg1"/>
        </a:solidFill>
        <a:effectLst/>
      </p:bgPr>
    </p:bg>
    <p:spTree>
      <p:nvGrpSpPr>
        <p:cNvPr id="1" name=""/>
        <p:cNvGrpSpPr/>
        <p:nvPr/>
      </p:nvGrpSpPr>
      <p:grpSpPr>
        <a:xfrm>
          <a:off x="0" y="0"/>
          <a:ext cx="0" cy="0"/>
          <a:chOff x="0" y="0"/>
          <a:chExt cx="0" cy="0"/>
        </a:xfrm>
      </p:grpSpPr>
      <p:sp>
        <p:nvSpPr>
          <p:cNvPr id="8" name="Text Placeholder 24">
            <a:extLst>
              <a:ext uri="{FF2B5EF4-FFF2-40B4-BE49-F238E27FC236}">
                <a16:creationId xmlns:a16="http://schemas.microsoft.com/office/drawing/2014/main" id="{E793E787-42D8-CD4A-88D2-EFC75AE2AA9C}"/>
              </a:ext>
            </a:extLst>
          </p:cNvPr>
          <p:cNvSpPr>
            <a:spLocks noGrp="1"/>
          </p:cNvSpPr>
          <p:nvPr>
            <p:ph type="body" sz="quarter" idx="21" hasCustomPrompt="1"/>
          </p:nvPr>
        </p:nvSpPr>
        <p:spPr>
          <a:xfrm>
            <a:off x="190500" y="182563"/>
            <a:ext cx="4046538" cy="285750"/>
          </a:xfrm>
        </p:spPr>
        <p:txBody>
          <a:bodyPr lIns="0" tIns="0" rIns="0" bIns="0">
            <a:noAutofit/>
          </a:bodyPr>
          <a:lstStyle>
            <a:lvl1pPr marL="0" indent="0">
              <a:buNone/>
              <a:defRPr sz="2000">
                <a:solidFill>
                  <a:schemeClr val="tx2"/>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title</a:t>
            </a:r>
          </a:p>
        </p:txBody>
      </p:sp>
      <p:sp>
        <p:nvSpPr>
          <p:cNvPr id="9" name="Text Placeholder 24">
            <a:extLst>
              <a:ext uri="{FF2B5EF4-FFF2-40B4-BE49-F238E27FC236}">
                <a16:creationId xmlns:a16="http://schemas.microsoft.com/office/drawing/2014/main" id="{F97262B8-2966-0D46-B792-83ECE80FC83E}"/>
              </a:ext>
            </a:extLst>
          </p:cNvPr>
          <p:cNvSpPr>
            <a:spLocks noGrp="1"/>
          </p:cNvSpPr>
          <p:nvPr>
            <p:ph type="body" sz="quarter" idx="22" hasCustomPrompt="1"/>
          </p:nvPr>
        </p:nvSpPr>
        <p:spPr>
          <a:xfrm>
            <a:off x="190500" y="457554"/>
            <a:ext cx="4046538" cy="285750"/>
          </a:xfrm>
        </p:spPr>
        <p:txBody>
          <a:bodyPr lIns="0" tIns="0" rIns="0" bIns="0">
            <a:noAutofit/>
          </a:bodyPr>
          <a:lstStyle>
            <a:lvl1pPr marL="0" indent="0">
              <a:buNone/>
              <a:defRPr sz="2000">
                <a:solidFill>
                  <a:schemeClr val="accent1"/>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Heading</a:t>
            </a:r>
          </a:p>
        </p:txBody>
      </p:sp>
      <p:sp>
        <p:nvSpPr>
          <p:cNvPr id="10" name="Slide Number Placeholder 5">
            <a:extLst>
              <a:ext uri="{FF2B5EF4-FFF2-40B4-BE49-F238E27FC236}">
                <a16:creationId xmlns:a16="http://schemas.microsoft.com/office/drawing/2014/main" id="{EA31EB35-69AE-F840-8EDD-1E567FB60363}"/>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tx2"/>
                </a:solidFill>
              </a:defRPr>
            </a:lvl1pPr>
          </a:lstStyle>
          <a:p>
            <a:fld id="{BB55D76A-9B6E-CD41-ABBE-F6C938295BAD}" type="slidenum">
              <a:rPr lang="en-US" smtClean="0"/>
              <a:pPr/>
              <a:t>‹#›</a:t>
            </a:fld>
            <a:endParaRPr lang="en-US"/>
          </a:p>
        </p:txBody>
      </p:sp>
      <p:sp>
        <p:nvSpPr>
          <p:cNvPr id="12" name="Text Placeholder 3">
            <a:extLst>
              <a:ext uri="{FF2B5EF4-FFF2-40B4-BE49-F238E27FC236}">
                <a16:creationId xmlns:a16="http://schemas.microsoft.com/office/drawing/2014/main" id="{4B37FC60-80B5-DE4F-A83C-D2F99064FD7B}"/>
              </a:ext>
            </a:extLst>
          </p:cNvPr>
          <p:cNvSpPr>
            <a:spLocks noGrp="1"/>
          </p:cNvSpPr>
          <p:nvPr>
            <p:ph type="body" sz="quarter" idx="14" hasCustomPrompt="1"/>
          </p:nvPr>
        </p:nvSpPr>
        <p:spPr>
          <a:xfrm>
            <a:off x="6096000" y="6534316"/>
            <a:ext cx="1219200" cy="134059"/>
          </a:xfrm>
        </p:spPr>
        <p:txBody>
          <a:bodyPr lIns="0" tIns="0" rIns="0" bIns="0">
            <a:noAutofit/>
          </a:bodyPr>
          <a:lstStyle>
            <a:lvl1pPr marL="0" indent="0" algn="r">
              <a:buNone/>
              <a:defRPr sz="900">
                <a:solidFill>
                  <a:schemeClr val="tx2"/>
                </a:solidFill>
              </a:defRPr>
            </a:lvl1pPr>
            <a:lvl2pPr marL="457200" indent="0">
              <a:buFont typeface="Arial" panose="020B0604020202020204" pitchFamily="34" charset="0"/>
              <a:buNone/>
              <a:defRPr/>
            </a:lvl2pPr>
          </a:lstStyle>
          <a:p>
            <a:pPr lvl="0"/>
            <a:r>
              <a:rPr lang="en-US"/>
              <a:t>04.08.21</a:t>
            </a:r>
          </a:p>
        </p:txBody>
      </p:sp>
      <p:pic>
        <p:nvPicPr>
          <p:cNvPr id="13" name="Picture 12" descr="Logo&#10;&#10;Description automatically generated">
            <a:extLst>
              <a:ext uri="{FF2B5EF4-FFF2-40B4-BE49-F238E27FC236}">
                <a16:creationId xmlns:a16="http://schemas.microsoft.com/office/drawing/2014/main" id="{17BAF428-B87F-A648-BD43-3E0C645B50A9}"/>
              </a:ext>
            </a:extLst>
          </p:cNvPr>
          <p:cNvPicPr>
            <a:picLocks noChangeAspect="1"/>
          </p:cNvPicPr>
          <p:nvPr userDrawn="1"/>
        </p:nvPicPr>
        <p:blipFill>
          <a:blip r:embed="rId2"/>
          <a:stretch>
            <a:fillRect/>
          </a:stretch>
        </p:blipFill>
        <p:spPr>
          <a:xfrm>
            <a:off x="154682" y="6363912"/>
            <a:ext cx="831279" cy="467595"/>
          </a:xfrm>
          <a:prstGeom prst="rect">
            <a:avLst/>
          </a:prstGeom>
        </p:spPr>
      </p:pic>
    </p:spTree>
    <p:extLst>
      <p:ext uri="{BB962C8B-B14F-4D97-AF65-F5344CB8AC3E}">
        <p14:creationId xmlns:p14="http://schemas.microsoft.com/office/powerpoint/2010/main" val="1825198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Divider">
    <p:bg>
      <p:bgPr>
        <a:solidFill>
          <a:schemeClr val="tx2"/>
        </a:solidFill>
        <a:effectLst/>
      </p:bgPr>
    </p:bg>
    <p:spTree>
      <p:nvGrpSpPr>
        <p:cNvPr id="1" name=""/>
        <p:cNvGrpSpPr/>
        <p:nvPr/>
      </p:nvGrpSpPr>
      <p:grpSpPr>
        <a:xfrm>
          <a:off x="0" y="0"/>
          <a:ext cx="0" cy="0"/>
          <a:chOff x="0" y="0"/>
          <a:chExt cx="0" cy="0"/>
        </a:xfrm>
      </p:grpSpPr>
      <p:sp>
        <p:nvSpPr>
          <p:cNvPr id="18" name="Content Placeholder 2">
            <a:extLst>
              <a:ext uri="{FF2B5EF4-FFF2-40B4-BE49-F238E27FC236}">
                <a16:creationId xmlns:a16="http://schemas.microsoft.com/office/drawing/2014/main" id="{F8A78571-3B6A-804A-9424-90782341222A}"/>
              </a:ext>
            </a:extLst>
          </p:cNvPr>
          <p:cNvSpPr>
            <a:spLocks noGrp="1"/>
          </p:cNvSpPr>
          <p:nvPr>
            <p:ph idx="16" hasCustomPrompt="1"/>
          </p:nvPr>
        </p:nvSpPr>
        <p:spPr>
          <a:xfrm>
            <a:off x="2131943" y="1864312"/>
            <a:ext cx="7267237" cy="1834029"/>
          </a:xfrm>
        </p:spPr>
        <p:txBody>
          <a:bodyPr lIns="0" tIns="0" rIns="0" bIns="0" anchor="t">
            <a:noAutofit/>
          </a:bodyPr>
          <a:lstStyle>
            <a:lvl1pPr marL="0" indent="0">
              <a:lnSpc>
                <a:spcPct val="100000"/>
              </a:lnSpc>
              <a:buNone/>
              <a:defRPr sz="6700">
                <a:ln w="12700">
                  <a:noFill/>
                </a:ln>
                <a:solidFill>
                  <a:schemeClr val="accent4"/>
                </a:solidFill>
              </a:defRPr>
            </a:lvl1pPr>
          </a:lstStyle>
          <a:p>
            <a:pPr lvl="0"/>
            <a:r>
              <a:rPr lang="en-US"/>
              <a:t>Place presentation section title here</a:t>
            </a:r>
          </a:p>
          <a:p>
            <a:pPr lvl="0"/>
            <a:endParaRPr lang="en-US"/>
          </a:p>
        </p:txBody>
      </p:sp>
      <p:sp>
        <p:nvSpPr>
          <p:cNvPr id="19" name="Content Placeholder 2">
            <a:extLst>
              <a:ext uri="{FF2B5EF4-FFF2-40B4-BE49-F238E27FC236}">
                <a16:creationId xmlns:a16="http://schemas.microsoft.com/office/drawing/2014/main" id="{067CC0A5-3F5F-4B48-9F76-D069280A1AA0}"/>
              </a:ext>
            </a:extLst>
          </p:cNvPr>
          <p:cNvSpPr>
            <a:spLocks noGrp="1"/>
          </p:cNvSpPr>
          <p:nvPr>
            <p:ph idx="17" hasCustomPrompt="1"/>
          </p:nvPr>
        </p:nvSpPr>
        <p:spPr>
          <a:xfrm>
            <a:off x="190500" y="1861671"/>
            <a:ext cx="1200978" cy="1834029"/>
          </a:xfrm>
        </p:spPr>
        <p:txBody>
          <a:bodyPr lIns="0" tIns="0" rIns="0" bIns="0" anchor="t">
            <a:noAutofit/>
          </a:bodyPr>
          <a:lstStyle>
            <a:lvl1pPr marL="0" indent="0">
              <a:lnSpc>
                <a:spcPct val="100000"/>
              </a:lnSpc>
              <a:buNone/>
              <a:defRPr sz="6700" b="1" i="0">
                <a:ln w="12700">
                  <a:solidFill>
                    <a:schemeClr val="accent6"/>
                  </a:solidFill>
                </a:ln>
                <a:noFill/>
                <a:latin typeface="Arial" panose="020B0604020202020204" pitchFamily="34" charset="0"/>
              </a:defRPr>
            </a:lvl1pPr>
          </a:lstStyle>
          <a:p>
            <a:pPr lvl="0"/>
            <a:r>
              <a:rPr lang="en-US"/>
              <a:t>01</a:t>
            </a:r>
          </a:p>
        </p:txBody>
      </p:sp>
      <p:sp>
        <p:nvSpPr>
          <p:cNvPr id="9" name="Slide Number Placeholder 5">
            <a:extLst>
              <a:ext uri="{FF2B5EF4-FFF2-40B4-BE49-F238E27FC236}">
                <a16:creationId xmlns:a16="http://schemas.microsoft.com/office/drawing/2014/main" id="{6DBA2578-9071-1F47-8D9D-238771F9B607}"/>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bg1"/>
                </a:solidFill>
              </a:defRPr>
            </a:lvl1pPr>
          </a:lstStyle>
          <a:p>
            <a:fld id="{BB55D76A-9B6E-CD41-ABBE-F6C938295BAD}" type="slidenum">
              <a:rPr lang="en-US" smtClean="0"/>
              <a:pPr/>
              <a:t>‹#›</a:t>
            </a:fld>
            <a:endParaRPr lang="en-US"/>
          </a:p>
        </p:txBody>
      </p:sp>
      <p:pic>
        <p:nvPicPr>
          <p:cNvPr id="11" name="Picture 10" descr="Logo&#10;&#10;Description automatically generated">
            <a:extLst>
              <a:ext uri="{FF2B5EF4-FFF2-40B4-BE49-F238E27FC236}">
                <a16:creationId xmlns:a16="http://schemas.microsoft.com/office/drawing/2014/main" id="{FE3F81F8-5026-5846-8BFC-EDB7897057B7}"/>
              </a:ext>
            </a:extLst>
          </p:cNvPr>
          <p:cNvPicPr>
            <a:picLocks noChangeAspect="1"/>
          </p:cNvPicPr>
          <p:nvPr userDrawn="1"/>
        </p:nvPicPr>
        <p:blipFill>
          <a:blip r:embed="rId2"/>
          <a:stretch>
            <a:fillRect/>
          </a:stretch>
        </p:blipFill>
        <p:spPr>
          <a:xfrm>
            <a:off x="154681" y="6363913"/>
            <a:ext cx="831279" cy="467594"/>
          </a:xfrm>
          <a:prstGeom prst="rect">
            <a:avLst/>
          </a:prstGeom>
        </p:spPr>
      </p:pic>
    </p:spTree>
    <p:extLst>
      <p:ext uri="{BB962C8B-B14F-4D97-AF65-F5344CB8AC3E}">
        <p14:creationId xmlns:p14="http://schemas.microsoft.com/office/powerpoint/2010/main" val="1554257389"/>
      </p:ext>
    </p:extLst>
  </p:cSld>
  <p:clrMapOvr>
    <a:masterClrMapping/>
  </p:clrMapOvr>
  <p:extLst>
    <p:ext uri="{DCECCB84-F9BA-43D5-87BE-67443E8EF086}">
      <p15:sldGuideLst xmlns:p15="http://schemas.microsoft.com/office/powerpoint/2012/main">
        <p15:guide id="1" pos="3840">
          <p15:clr>
            <a:srgbClr val="FBAE40"/>
          </p15:clr>
        </p15:guide>
        <p15:guide id="2" pos="336">
          <p15:clr>
            <a:srgbClr val="FBAE40"/>
          </p15:clr>
        </p15:guide>
        <p15:guide id="3" orient="horz" pos="3984">
          <p15:clr>
            <a:srgbClr val="FBAE40"/>
          </p15:clr>
        </p15:guide>
        <p15:guide id="4" orient="horz" pos="1176">
          <p15:clr>
            <a:srgbClr val="FBAE40"/>
          </p15:clr>
        </p15:guide>
        <p15:guide id="5" pos="3940">
          <p15:clr>
            <a:srgbClr val="FBAE40"/>
          </p15:clr>
        </p15:guide>
        <p15:guide id="6" orient="horz" pos="2328">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Footer Black">
    <p:spTree>
      <p:nvGrpSpPr>
        <p:cNvPr id="1" name=""/>
        <p:cNvGrpSpPr/>
        <p:nvPr/>
      </p:nvGrpSpPr>
      <p:grpSpPr>
        <a:xfrm>
          <a:off x="0" y="0"/>
          <a:ext cx="0" cy="0"/>
          <a:chOff x="0" y="0"/>
          <a:chExt cx="0" cy="0"/>
        </a:xfrm>
      </p:grpSpPr>
      <p:sp>
        <p:nvSpPr>
          <p:cNvPr id="9" name="Slide Number Placeholder 5">
            <a:extLst>
              <a:ext uri="{FF2B5EF4-FFF2-40B4-BE49-F238E27FC236}">
                <a16:creationId xmlns:a16="http://schemas.microsoft.com/office/drawing/2014/main" id="{431CF772-22C1-FE40-881F-57B51EABEAC6}"/>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tx2"/>
                </a:solidFill>
              </a:defRPr>
            </a:lvl1pPr>
          </a:lstStyle>
          <a:p>
            <a:fld id="{BB55D76A-9B6E-CD41-ABBE-F6C938295BAD}" type="slidenum">
              <a:rPr lang="en-US" smtClean="0"/>
              <a:pPr/>
              <a:t>‹#›</a:t>
            </a:fld>
            <a:endParaRPr lang="en-US"/>
          </a:p>
        </p:txBody>
      </p:sp>
      <p:sp>
        <p:nvSpPr>
          <p:cNvPr id="10" name="Text Placeholder 3">
            <a:extLst>
              <a:ext uri="{FF2B5EF4-FFF2-40B4-BE49-F238E27FC236}">
                <a16:creationId xmlns:a16="http://schemas.microsoft.com/office/drawing/2014/main" id="{54BF6D20-D7EA-DA4E-8322-896DCBF1E599}"/>
              </a:ext>
            </a:extLst>
          </p:cNvPr>
          <p:cNvSpPr>
            <a:spLocks noGrp="1"/>
          </p:cNvSpPr>
          <p:nvPr>
            <p:ph type="body" sz="quarter" idx="14" hasCustomPrompt="1"/>
          </p:nvPr>
        </p:nvSpPr>
        <p:spPr>
          <a:xfrm>
            <a:off x="6096000" y="6534316"/>
            <a:ext cx="1219200" cy="134059"/>
          </a:xfrm>
        </p:spPr>
        <p:txBody>
          <a:bodyPr lIns="0" tIns="0" rIns="0" bIns="0">
            <a:noAutofit/>
          </a:bodyPr>
          <a:lstStyle>
            <a:lvl1pPr marL="0" indent="0" algn="r">
              <a:buNone/>
              <a:defRPr sz="900">
                <a:solidFill>
                  <a:schemeClr val="tx2"/>
                </a:solidFill>
              </a:defRPr>
            </a:lvl1pPr>
            <a:lvl2pPr marL="457200" indent="0">
              <a:buFont typeface="Arial" panose="020B0604020202020204" pitchFamily="34" charset="0"/>
              <a:buNone/>
              <a:defRPr/>
            </a:lvl2pPr>
          </a:lstStyle>
          <a:p>
            <a:pPr lvl="0"/>
            <a:r>
              <a:rPr lang="en-US"/>
              <a:t>04.08.21</a:t>
            </a:r>
          </a:p>
        </p:txBody>
      </p:sp>
      <p:pic>
        <p:nvPicPr>
          <p:cNvPr id="7" name="Picture 6" descr="Shape&#10;&#10;Description automatically generated with medium confidence">
            <a:extLst>
              <a:ext uri="{FF2B5EF4-FFF2-40B4-BE49-F238E27FC236}">
                <a16:creationId xmlns:a16="http://schemas.microsoft.com/office/drawing/2014/main" id="{D0618695-47F7-E047-A342-79F42A6DE03C}"/>
              </a:ext>
            </a:extLst>
          </p:cNvPr>
          <p:cNvPicPr>
            <a:picLocks noChangeAspect="1"/>
          </p:cNvPicPr>
          <p:nvPr userDrawn="1"/>
        </p:nvPicPr>
        <p:blipFill>
          <a:blip r:embed="rId2"/>
          <a:stretch>
            <a:fillRect/>
          </a:stretch>
        </p:blipFill>
        <p:spPr>
          <a:xfrm>
            <a:off x="154682" y="6361824"/>
            <a:ext cx="831279" cy="467594"/>
          </a:xfrm>
          <a:prstGeom prst="rect">
            <a:avLst/>
          </a:prstGeom>
        </p:spPr>
      </p:pic>
    </p:spTree>
    <p:extLst>
      <p:ext uri="{BB962C8B-B14F-4D97-AF65-F5344CB8AC3E}">
        <p14:creationId xmlns:p14="http://schemas.microsoft.com/office/powerpoint/2010/main" val="6478044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Footer Red on White">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6593B6D7-547F-D142-9AA8-C58463535B26}"/>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tx2"/>
                </a:solidFill>
              </a:defRPr>
            </a:lvl1pPr>
          </a:lstStyle>
          <a:p>
            <a:fld id="{BB55D76A-9B6E-CD41-ABBE-F6C938295BAD}" type="slidenum">
              <a:rPr lang="en-US" smtClean="0"/>
              <a:pPr/>
              <a:t>‹#›</a:t>
            </a:fld>
            <a:endParaRPr lang="en-US"/>
          </a:p>
        </p:txBody>
      </p:sp>
      <p:sp>
        <p:nvSpPr>
          <p:cNvPr id="6" name="Text Placeholder 3">
            <a:extLst>
              <a:ext uri="{FF2B5EF4-FFF2-40B4-BE49-F238E27FC236}">
                <a16:creationId xmlns:a16="http://schemas.microsoft.com/office/drawing/2014/main" id="{A8C55AE9-9D84-D845-BB8E-0D1125341A27}"/>
              </a:ext>
            </a:extLst>
          </p:cNvPr>
          <p:cNvSpPr>
            <a:spLocks noGrp="1"/>
          </p:cNvSpPr>
          <p:nvPr>
            <p:ph type="body" sz="quarter" idx="14" hasCustomPrompt="1"/>
          </p:nvPr>
        </p:nvSpPr>
        <p:spPr>
          <a:xfrm>
            <a:off x="6096000" y="6534316"/>
            <a:ext cx="1219200" cy="134059"/>
          </a:xfrm>
        </p:spPr>
        <p:txBody>
          <a:bodyPr lIns="0" tIns="0" rIns="0" bIns="0">
            <a:noAutofit/>
          </a:bodyPr>
          <a:lstStyle>
            <a:lvl1pPr marL="0" indent="0" algn="r">
              <a:buNone/>
              <a:defRPr sz="900">
                <a:solidFill>
                  <a:schemeClr val="tx2"/>
                </a:solidFill>
              </a:defRPr>
            </a:lvl1pPr>
            <a:lvl2pPr marL="457200" indent="0">
              <a:buFont typeface="Arial" panose="020B0604020202020204" pitchFamily="34" charset="0"/>
              <a:buNone/>
              <a:defRPr/>
            </a:lvl2pPr>
          </a:lstStyle>
          <a:p>
            <a:pPr lvl="0"/>
            <a:r>
              <a:rPr lang="en-US"/>
              <a:t>04.08.21</a:t>
            </a:r>
          </a:p>
        </p:txBody>
      </p:sp>
      <p:pic>
        <p:nvPicPr>
          <p:cNvPr id="7" name="Picture 6" descr="Logo&#10;&#10;Description automatically generated">
            <a:extLst>
              <a:ext uri="{FF2B5EF4-FFF2-40B4-BE49-F238E27FC236}">
                <a16:creationId xmlns:a16="http://schemas.microsoft.com/office/drawing/2014/main" id="{D0FF1B35-6132-CE42-A8A3-FCD7E804B72D}"/>
              </a:ext>
            </a:extLst>
          </p:cNvPr>
          <p:cNvPicPr>
            <a:picLocks noChangeAspect="1"/>
          </p:cNvPicPr>
          <p:nvPr userDrawn="1"/>
        </p:nvPicPr>
        <p:blipFill>
          <a:blip r:embed="rId2"/>
          <a:stretch>
            <a:fillRect/>
          </a:stretch>
        </p:blipFill>
        <p:spPr>
          <a:xfrm>
            <a:off x="154682" y="6363912"/>
            <a:ext cx="831279" cy="467595"/>
          </a:xfrm>
          <a:prstGeom prst="rect">
            <a:avLst/>
          </a:prstGeom>
        </p:spPr>
      </p:pic>
    </p:spTree>
    <p:extLst>
      <p:ext uri="{BB962C8B-B14F-4D97-AF65-F5344CB8AC3E}">
        <p14:creationId xmlns:p14="http://schemas.microsoft.com/office/powerpoint/2010/main" val="390891398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Green Footer">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8355532D-E3A8-6940-A851-2B488F09A410}"/>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tx2"/>
                </a:solidFill>
              </a:defRPr>
            </a:lvl1pPr>
          </a:lstStyle>
          <a:p>
            <a:fld id="{BB55D76A-9B6E-CD41-ABBE-F6C938295BAD}" type="slidenum">
              <a:rPr lang="en-US" smtClean="0"/>
              <a:pPr/>
              <a:t>‹#›</a:t>
            </a:fld>
            <a:endParaRPr lang="en-US"/>
          </a:p>
        </p:txBody>
      </p:sp>
      <p:sp>
        <p:nvSpPr>
          <p:cNvPr id="6" name="Text Placeholder 3">
            <a:extLst>
              <a:ext uri="{FF2B5EF4-FFF2-40B4-BE49-F238E27FC236}">
                <a16:creationId xmlns:a16="http://schemas.microsoft.com/office/drawing/2014/main" id="{CB354536-DC76-7545-8B0E-F7FE291397E8}"/>
              </a:ext>
            </a:extLst>
          </p:cNvPr>
          <p:cNvSpPr>
            <a:spLocks noGrp="1"/>
          </p:cNvSpPr>
          <p:nvPr>
            <p:ph type="body" sz="quarter" idx="14" hasCustomPrompt="1"/>
          </p:nvPr>
        </p:nvSpPr>
        <p:spPr>
          <a:xfrm>
            <a:off x="6096000" y="6534316"/>
            <a:ext cx="1219200" cy="134059"/>
          </a:xfrm>
        </p:spPr>
        <p:txBody>
          <a:bodyPr lIns="0" tIns="0" rIns="0" bIns="0">
            <a:noAutofit/>
          </a:bodyPr>
          <a:lstStyle>
            <a:lvl1pPr marL="0" indent="0" algn="r">
              <a:buNone/>
              <a:defRPr sz="900">
                <a:solidFill>
                  <a:schemeClr val="tx2"/>
                </a:solidFill>
              </a:defRPr>
            </a:lvl1pPr>
            <a:lvl2pPr marL="457200" indent="0">
              <a:buFont typeface="Arial" panose="020B0604020202020204" pitchFamily="34" charset="0"/>
              <a:buNone/>
              <a:defRPr/>
            </a:lvl2pPr>
          </a:lstStyle>
          <a:p>
            <a:pPr lvl="0"/>
            <a:r>
              <a:rPr lang="en-US"/>
              <a:t>04.08.21</a:t>
            </a:r>
          </a:p>
        </p:txBody>
      </p:sp>
      <p:pic>
        <p:nvPicPr>
          <p:cNvPr id="8" name="Picture 7" descr="Logo&#10;&#10;Description automatically generated">
            <a:extLst>
              <a:ext uri="{FF2B5EF4-FFF2-40B4-BE49-F238E27FC236}">
                <a16:creationId xmlns:a16="http://schemas.microsoft.com/office/drawing/2014/main" id="{91C8BB81-8798-1748-80E7-CDA0A44998ED}"/>
              </a:ext>
            </a:extLst>
          </p:cNvPr>
          <p:cNvPicPr>
            <a:picLocks noChangeAspect="1"/>
          </p:cNvPicPr>
          <p:nvPr userDrawn="1"/>
        </p:nvPicPr>
        <p:blipFill>
          <a:blip r:embed="rId2"/>
          <a:stretch>
            <a:fillRect/>
          </a:stretch>
        </p:blipFill>
        <p:spPr>
          <a:xfrm>
            <a:off x="154681" y="6363912"/>
            <a:ext cx="831279" cy="467594"/>
          </a:xfrm>
          <a:prstGeom prst="rect">
            <a:avLst/>
          </a:prstGeom>
        </p:spPr>
      </p:pic>
    </p:spTree>
    <p:extLst>
      <p:ext uri="{BB962C8B-B14F-4D97-AF65-F5344CB8AC3E}">
        <p14:creationId xmlns:p14="http://schemas.microsoft.com/office/powerpoint/2010/main" val="235828377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Red Footer">
    <p:bg>
      <p:bgPr>
        <a:solidFill>
          <a:schemeClr val="tx2"/>
        </a:solidFill>
        <a:effectLst/>
      </p:bgPr>
    </p:bg>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40874E0C-2263-7849-9782-2593ACAFA491}"/>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bg1"/>
                </a:solidFill>
              </a:defRPr>
            </a:lvl1pPr>
          </a:lstStyle>
          <a:p>
            <a:fld id="{BB55D76A-9B6E-CD41-ABBE-F6C938295BAD}" type="slidenum">
              <a:rPr lang="en-US" smtClean="0"/>
              <a:pPr/>
              <a:t>‹#›</a:t>
            </a:fld>
            <a:endParaRPr lang="en-US"/>
          </a:p>
        </p:txBody>
      </p:sp>
      <p:sp>
        <p:nvSpPr>
          <p:cNvPr id="6" name="Text Placeholder 3">
            <a:extLst>
              <a:ext uri="{FF2B5EF4-FFF2-40B4-BE49-F238E27FC236}">
                <a16:creationId xmlns:a16="http://schemas.microsoft.com/office/drawing/2014/main" id="{4C078FD4-ADF7-6347-A23C-05F61272F839}"/>
              </a:ext>
            </a:extLst>
          </p:cNvPr>
          <p:cNvSpPr>
            <a:spLocks noGrp="1"/>
          </p:cNvSpPr>
          <p:nvPr>
            <p:ph type="body" sz="quarter" idx="14" hasCustomPrompt="1"/>
          </p:nvPr>
        </p:nvSpPr>
        <p:spPr>
          <a:xfrm>
            <a:off x="6096000" y="6534316"/>
            <a:ext cx="1219200" cy="134059"/>
          </a:xfrm>
        </p:spPr>
        <p:txBody>
          <a:bodyPr lIns="0" tIns="0" rIns="0" bIns="0">
            <a:noAutofit/>
          </a:bodyPr>
          <a:lstStyle>
            <a:lvl1pPr marL="0" indent="0" algn="r">
              <a:buNone/>
              <a:defRPr sz="900">
                <a:solidFill>
                  <a:schemeClr val="bg1"/>
                </a:solidFill>
              </a:defRPr>
            </a:lvl1pPr>
            <a:lvl2pPr marL="457200" indent="0">
              <a:buFont typeface="Arial" panose="020B0604020202020204" pitchFamily="34" charset="0"/>
              <a:buNone/>
              <a:defRPr/>
            </a:lvl2pPr>
          </a:lstStyle>
          <a:p>
            <a:pPr lvl="0"/>
            <a:r>
              <a:rPr lang="en-US"/>
              <a:t>04.08.21</a:t>
            </a:r>
          </a:p>
        </p:txBody>
      </p:sp>
      <p:pic>
        <p:nvPicPr>
          <p:cNvPr id="12" name="Picture 11" descr="Logo&#10;&#10;Description automatically generated">
            <a:extLst>
              <a:ext uri="{FF2B5EF4-FFF2-40B4-BE49-F238E27FC236}">
                <a16:creationId xmlns:a16="http://schemas.microsoft.com/office/drawing/2014/main" id="{D62C746F-4DD5-B247-9622-3941754E3F9A}"/>
              </a:ext>
            </a:extLst>
          </p:cNvPr>
          <p:cNvPicPr>
            <a:picLocks noChangeAspect="1"/>
          </p:cNvPicPr>
          <p:nvPr userDrawn="1"/>
        </p:nvPicPr>
        <p:blipFill>
          <a:blip r:embed="rId2"/>
          <a:stretch>
            <a:fillRect/>
          </a:stretch>
        </p:blipFill>
        <p:spPr>
          <a:xfrm>
            <a:off x="154681" y="6363913"/>
            <a:ext cx="831279" cy="467594"/>
          </a:xfrm>
          <a:prstGeom prst="rect">
            <a:avLst/>
          </a:prstGeom>
        </p:spPr>
      </p:pic>
    </p:spTree>
    <p:extLst>
      <p:ext uri="{BB962C8B-B14F-4D97-AF65-F5344CB8AC3E}">
        <p14:creationId xmlns:p14="http://schemas.microsoft.com/office/powerpoint/2010/main" val="49699779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Blank White Footer">
    <p:bg>
      <p:bgPr>
        <a:solidFill>
          <a:schemeClr val="tx2"/>
        </a:solidFill>
        <a:effectLst/>
      </p:bgPr>
    </p:bg>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D09CBF45-E03A-634C-AD87-7BE07BA878D1}"/>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bg1"/>
                </a:solidFill>
              </a:defRPr>
            </a:lvl1pPr>
          </a:lstStyle>
          <a:p>
            <a:fld id="{BB55D76A-9B6E-CD41-ABBE-F6C938295BAD}" type="slidenum">
              <a:rPr lang="en-US" smtClean="0"/>
              <a:pPr/>
              <a:t>‹#›</a:t>
            </a:fld>
            <a:endParaRPr lang="en-US"/>
          </a:p>
        </p:txBody>
      </p:sp>
      <p:sp>
        <p:nvSpPr>
          <p:cNvPr id="6" name="Text Placeholder 3">
            <a:extLst>
              <a:ext uri="{FF2B5EF4-FFF2-40B4-BE49-F238E27FC236}">
                <a16:creationId xmlns:a16="http://schemas.microsoft.com/office/drawing/2014/main" id="{EAF8E738-B0E5-4147-9ED7-7B390097AE14}"/>
              </a:ext>
            </a:extLst>
          </p:cNvPr>
          <p:cNvSpPr>
            <a:spLocks noGrp="1"/>
          </p:cNvSpPr>
          <p:nvPr>
            <p:ph type="body" sz="quarter" idx="14" hasCustomPrompt="1"/>
          </p:nvPr>
        </p:nvSpPr>
        <p:spPr>
          <a:xfrm>
            <a:off x="6096000" y="6534316"/>
            <a:ext cx="1219200" cy="134059"/>
          </a:xfrm>
        </p:spPr>
        <p:txBody>
          <a:bodyPr lIns="0" tIns="0" rIns="0" bIns="0">
            <a:noAutofit/>
          </a:bodyPr>
          <a:lstStyle>
            <a:lvl1pPr marL="0" indent="0" algn="r">
              <a:buNone/>
              <a:defRPr sz="900">
                <a:solidFill>
                  <a:schemeClr val="bg1"/>
                </a:solidFill>
              </a:defRPr>
            </a:lvl1pPr>
            <a:lvl2pPr marL="457200" indent="0">
              <a:buFont typeface="Arial" panose="020B0604020202020204" pitchFamily="34" charset="0"/>
              <a:buNone/>
              <a:defRPr/>
            </a:lvl2pPr>
          </a:lstStyle>
          <a:p>
            <a:pPr lvl="0"/>
            <a:r>
              <a:rPr lang="en-US"/>
              <a:t>04.08.21</a:t>
            </a:r>
          </a:p>
        </p:txBody>
      </p:sp>
      <p:pic>
        <p:nvPicPr>
          <p:cNvPr id="7" name="Picture 6" descr="Logo&#10;&#10;Description automatically generated">
            <a:extLst>
              <a:ext uri="{FF2B5EF4-FFF2-40B4-BE49-F238E27FC236}">
                <a16:creationId xmlns:a16="http://schemas.microsoft.com/office/drawing/2014/main" id="{E66B5D68-65C9-8B47-8A9C-DFB5ACD9F742}"/>
              </a:ext>
            </a:extLst>
          </p:cNvPr>
          <p:cNvPicPr>
            <a:picLocks noChangeAspect="1"/>
          </p:cNvPicPr>
          <p:nvPr userDrawn="1"/>
        </p:nvPicPr>
        <p:blipFill>
          <a:blip r:embed="rId2"/>
          <a:stretch>
            <a:fillRect/>
          </a:stretch>
        </p:blipFill>
        <p:spPr>
          <a:xfrm>
            <a:off x="154681" y="6363913"/>
            <a:ext cx="831279" cy="467594"/>
          </a:xfrm>
          <a:prstGeom prst="rect">
            <a:avLst/>
          </a:prstGeom>
        </p:spPr>
      </p:pic>
    </p:spTree>
    <p:extLst>
      <p:ext uri="{BB962C8B-B14F-4D97-AF65-F5344CB8AC3E}">
        <p14:creationId xmlns:p14="http://schemas.microsoft.com/office/powerpoint/2010/main" val="393164101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1_3-3_Title and Content">
    <p:spTree>
      <p:nvGrpSpPr>
        <p:cNvPr id="1" name=""/>
        <p:cNvGrpSpPr/>
        <p:nvPr/>
      </p:nvGrpSpPr>
      <p:grpSpPr>
        <a:xfrm>
          <a:off x="0" y="0"/>
          <a:ext cx="0" cy="0"/>
          <a:chOff x="0" y="0"/>
          <a:chExt cx="0" cy="0"/>
        </a:xfrm>
      </p:grpSpPr>
      <p:sp>
        <p:nvSpPr>
          <p:cNvPr id="20" name="Rectangle 19"/>
          <p:cNvSpPr/>
          <p:nvPr userDrawn="1"/>
        </p:nvSpPr>
        <p:spPr>
          <a:xfrm flipV="1">
            <a:off x="0" y="1"/>
            <a:ext cx="12192000" cy="1714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6198" tIns="38098" rIns="76198" bIns="38098" numCol="1" spcCol="0" rtlCol="0" fromWordArt="0" anchor="ctr" anchorCtr="0" forceAA="0" compatLnSpc="1">
            <a:prstTxWarp prst="textNoShape">
              <a:avLst/>
            </a:prstTxWarp>
            <a:noAutofit/>
          </a:bodyPr>
          <a:lstStyle/>
          <a:p>
            <a:pPr algn="ctr" defTabSz="914326"/>
            <a:endParaRPr lang="en-US" sz="2000">
              <a:solidFill>
                <a:srgbClr val="051243"/>
              </a:solidFill>
              <a:latin typeface="Arial Regular" charset="0"/>
            </a:endParaRPr>
          </a:p>
        </p:txBody>
      </p:sp>
      <p:sp>
        <p:nvSpPr>
          <p:cNvPr id="5" name="Text Placeholder 4"/>
          <p:cNvSpPr>
            <a:spLocks noGrp="1"/>
          </p:cNvSpPr>
          <p:nvPr>
            <p:ph type="body" sz="quarter" idx="11"/>
          </p:nvPr>
        </p:nvSpPr>
        <p:spPr>
          <a:xfrm>
            <a:off x="381000" y="220980"/>
            <a:ext cx="5486400" cy="228600"/>
          </a:xfrm>
        </p:spPr>
        <p:txBody>
          <a:bodyPr lIns="0" tIns="0" rIns="0">
            <a:noAutofit/>
          </a:bodyPr>
          <a:lstStyle>
            <a:lvl1pPr>
              <a:defRPr sz="1300">
                <a:solidFill>
                  <a:schemeClr val="accent1"/>
                </a:solidFill>
              </a:defRPr>
            </a:lvl1pPr>
            <a:lvl2pPr>
              <a:defRPr sz="1300">
                <a:solidFill>
                  <a:schemeClr val="accent1"/>
                </a:solidFill>
              </a:defRPr>
            </a:lvl2pPr>
            <a:lvl3pPr>
              <a:defRPr sz="1300">
                <a:solidFill>
                  <a:schemeClr val="accent1"/>
                </a:solidFill>
              </a:defRPr>
            </a:lvl3pPr>
            <a:lvl4pPr>
              <a:defRPr sz="1300">
                <a:solidFill>
                  <a:schemeClr val="accent1"/>
                </a:solidFill>
              </a:defRPr>
            </a:lvl4pPr>
          </a:lstStyle>
          <a:p>
            <a:pPr lvl="0"/>
            <a:r>
              <a:rPr lang="en-US"/>
              <a:t>Click to edit Master text styles</a:t>
            </a:r>
          </a:p>
        </p:txBody>
      </p:sp>
      <p:sp>
        <p:nvSpPr>
          <p:cNvPr id="21" name="Text Placeholder 23"/>
          <p:cNvSpPr>
            <a:spLocks noGrp="1"/>
          </p:cNvSpPr>
          <p:nvPr>
            <p:ph type="body" sz="quarter" idx="14" hasCustomPrompt="1"/>
          </p:nvPr>
        </p:nvSpPr>
        <p:spPr>
          <a:xfrm>
            <a:off x="381000" y="6118860"/>
            <a:ext cx="5486400" cy="381000"/>
          </a:xfrm>
        </p:spPr>
        <p:txBody>
          <a:bodyPr vert="horz" lIns="0" tIns="0" rIns="0" bIns="0" rtlCol="0" anchor="b">
            <a:noAutofit/>
          </a:bodyPr>
          <a:lstStyle>
            <a:lvl1pPr>
              <a:defRPr lang="en-US" sz="700" dirty="0" smtClean="0">
                <a:solidFill>
                  <a:schemeClr val="tx1">
                    <a:alpha val="70000"/>
                  </a:schemeClr>
                </a:solidFill>
              </a:defRPr>
            </a:lvl1pPr>
          </a:lstStyle>
          <a:p>
            <a:pPr lvl="0"/>
            <a:r>
              <a:rPr lang="en-US"/>
              <a:t>Source: Edit source here</a:t>
            </a:r>
          </a:p>
        </p:txBody>
      </p:sp>
      <p:sp>
        <p:nvSpPr>
          <p:cNvPr id="8" name="Title 1"/>
          <p:cNvSpPr>
            <a:spLocks noGrp="1"/>
          </p:cNvSpPr>
          <p:nvPr>
            <p:ph type="title"/>
          </p:nvPr>
        </p:nvSpPr>
        <p:spPr>
          <a:xfrm>
            <a:off x="381000" y="571501"/>
            <a:ext cx="11430000" cy="952500"/>
          </a:xfrm>
        </p:spPr>
        <p:txBody>
          <a:bodyPr>
            <a:noAutofit/>
          </a:bodyPr>
          <a:lstStyle>
            <a:lvl1pPr>
              <a:defRPr>
                <a:solidFill>
                  <a:schemeClr val="tx1"/>
                </a:solidFill>
                <a:latin typeface="+mj-lt"/>
                <a:ea typeface="IBM Plex Sans" charset="0"/>
                <a:cs typeface="IBM Plex Sans" charset="0"/>
              </a:defRPr>
            </a:lvl1pPr>
          </a:lstStyle>
          <a:p>
            <a:r>
              <a:rPr lang="en-US"/>
              <a:t>Click to edit Master title style</a:t>
            </a:r>
          </a:p>
        </p:txBody>
      </p:sp>
    </p:spTree>
    <p:extLst>
      <p:ext uri="{BB962C8B-B14F-4D97-AF65-F5344CB8AC3E}">
        <p14:creationId xmlns:p14="http://schemas.microsoft.com/office/powerpoint/2010/main" val="179995711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26"/>
        <p:cNvGrpSpPr/>
        <p:nvPr/>
      </p:nvGrpSpPr>
      <p:grpSpPr>
        <a:xfrm>
          <a:off x="0" y="0"/>
          <a:ext cx="0" cy="0"/>
          <a:chOff x="0" y="0"/>
          <a:chExt cx="0" cy="0"/>
        </a:xfrm>
      </p:grpSpPr>
      <p:cxnSp>
        <p:nvCxnSpPr>
          <p:cNvPr id="27" name="Google Shape;27;p5"/>
          <p:cNvCxnSpPr/>
          <p:nvPr/>
        </p:nvCxnSpPr>
        <p:spPr>
          <a:xfrm>
            <a:off x="0" y="1508967"/>
            <a:ext cx="1834400" cy="0"/>
          </a:xfrm>
          <a:prstGeom prst="straightConnector1">
            <a:avLst/>
          </a:prstGeom>
          <a:noFill/>
          <a:ln w="9525" cap="flat" cmpd="sng">
            <a:solidFill>
              <a:srgbClr val="CCCCCC"/>
            </a:solidFill>
            <a:prstDash val="solid"/>
            <a:round/>
            <a:headEnd type="none" w="med" len="med"/>
            <a:tailEnd type="none" w="med" len="med"/>
          </a:ln>
        </p:spPr>
      </p:cxnSp>
      <p:sp>
        <p:nvSpPr>
          <p:cNvPr id="28" name="Google Shape;28;p5"/>
          <p:cNvSpPr/>
          <p:nvPr/>
        </p:nvSpPr>
        <p:spPr>
          <a:xfrm>
            <a:off x="1089967" y="1238356"/>
            <a:ext cx="541200" cy="541200"/>
          </a:xfrm>
          <a:prstGeom prst="ellipse">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9" name="Google Shape;29;p5"/>
          <p:cNvSpPr txBox="1">
            <a:spLocks noGrp="1"/>
          </p:cNvSpPr>
          <p:nvPr>
            <p:ph type="title"/>
          </p:nvPr>
        </p:nvSpPr>
        <p:spPr>
          <a:xfrm>
            <a:off x="1841667" y="1194816"/>
            <a:ext cx="5171200" cy="5808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Font typeface="Lora"/>
              <a:buNone/>
              <a:defRPr sz="2667" b="1">
                <a:latin typeface="Lora"/>
                <a:ea typeface="Lora"/>
                <a:cs typeface="Lora"/>
                <a:sym typeface="Lora"/>
              </a:defRPr>
            </a:lvl1pPr>
            <a:lvl2pPr lvl="1" rtl="0">
              <a:spcBef>
                <a:spcPts val="0"/>
              </a:spcBef>
              <a:spcAft>
                <a:spcPts val="0"/>
              </a:spcAft>
              <a:buSzPts val="2000"/>
              <a:buFont typeface="Lora"/>
              <a:buNone/>
              <a:defRPr sz="2667" b="1">
                <a:highlight>
                  <a:srgbClr val="FFFFFF"/>
                </a:highlight>
                <a:latin typeface="Lora"/>
                <a:ea typeface="Lora"/>
                <a:cs typeface="Lora"/>
                <a:sym typeface="Lora"/>
              </a:defRPr>
            </a:lvl2pPr>
            <a:lvl3pPr lvl="2" rtl="0">
              <a:spcBef>
                <a:spcPts val="0"/>
              </a:spcBef>
              <a:spcAft>
                <a:spcPts val="0"/>
              </a:spcAft>
              <a:buSzPts val="2000"/>
              <a:buFont typeface="Lora"/>
              <a:buNone/>
              <a:defRPr sz="2667" b="1">
                <a:highlight>
                  <a:srgbClr val="FFFFFF"/>
                </a:highlight>
                <a:latin typeface="Lora"/>
                <a:ea typeface="Lora"/>
                <a:cs typeface="Lora"/>
                <a:sym typeface="Lora"/>
              </a:defRPr>
            </a:lvl3pPr>
            <a:lvl4pPr lvl="3" rtl="0">
              <a:spcBef>
                <a:spcPts val="0"/>
              </a:spcBef>
              <a:spcAft>
                <a:spcPts val="0"/>
              </a:spcAft>
              <a:buSzPts val="2000"/>
              <a:buFont typeface="Lora"/>
              <a:buNone/>
              <a:defRPr sz="2667" b="1">
                <a:highlight>
                  <a:srgbClr val="FFFFFF"/>
                </a:highlight>
                <a:latin typeface="Lora"/>
                <a:ea typeface="Lora"/>
                <a:cs typeface="Lora"/>
                <a:sym typeface="Lora"/>
              </a:defRPr>
            </a:lvl4pPr>
            <a:lvl5pPr lvl="4" rtl="0">
              <a:spcBef>
                <a:spcPts val="0"/>
              </a:spcBef>
              <a:spcAft>
                <a:spcPts val="0"/>
              </a:spcAft>
              <a:buSzPts val="2000"/>
              <a:buFont typeface="Lora"/>
              <a:buNone/>
              <a:defRPr sz="2667" b="1">
                <a:highlight>
                  <a:srgbClr val="FFFFFF"/>
                </a:highlight>
                <a:latin typeface="Lora"/>
                <a:ea typeface="Lora"/>
                <a:cs typeface="Lora"/>
                <a:sym typeface="Lora"/>
              </a:defRPr>
            </a:lvl5pPr>
            <a:lvl6pPr lvl="5" rtl="0">
              <a:spcBef>
                <a:spcPts val="0"/>
              </a:spcBef>
              <a:spcAft>
                <a:spcPts val="0"/>
              </a:spcAft>
              <a:buSzPts val="2000"/>
              <a:buFont typeface="Lora"/>
              <a:buNone/>
              <a:defRPr sz="2667" b="1">
                <a:highlight>
                  <a:srgbClr val="FFFFFF"/>
                </a:highlight>
                <a:latin typeface="Lora"/>
                <a:ea typeface="Lora"/>
                <a:cs typeface="Lora"/>
                <a:sym typeface="Lora"/>
              </a:defRPr>
            </a:lvl6pPr>
            <a:lvl7pPr lvl="6" rtl="0">
              <a:spcBef>
                <a:spcPts val="0"/>
              </a:spcBef>
              <a:spcAft>
                <a:spcPts val="0"/>
              </a:spcAft>
              <a:buSzPts val="2000"/>
              <a:buFont typeface="Lora"/>
              <a:buNone/>
              <a:defRPr sz="2667" b="1">
                <a:highlight>
                  <a:srgbClr val="FFFFFF"/>
                </a:highlight>
                <a:latin typeface="Lora"/>
                <a:ea typeface="Lora"/>
                <a:cs typeface="Lora"/>
                <a:sym typeface="Lora"/>
              </a:defRPr>
            </a:lvl7pPr>
            <a:lvl8pPr lvl="7" rtl="0">
              <a:spcBef>
                <a:spcPts val="0"/>
              </a:spcBef>
              <a:spcAft>
                <a:spcPts val="0"/>
              </a:spcAft>
              <a:buSzPts val="2000"/>
              <a:buFont typeface="Lora"/>
              <a:buNone/>
              <a:defRPr sz="2667" b="1">
                <a:highlight>
                  <a:srgbClr val="FFFFFF"/>
                </a:highlight>
                <a:latin typeface="Lora"/>
                <a:ea typeface="Lora"/>
                <a:cs typeface="Lora"/>
                <a:sym typeface="Lora"/>
              </a:defRPr>
            </a:lvl8pPr>
            <a:lvl9pPr lvl="8" rtl="0">
              <a:spcBef>
                <a:spcPts val="0"/>
              </a:spcBef>
              <a:spcAft>
                <a:spcPts val="0"/>
              </a:spcAft>
              <a:buSzPts val="2000"/>
              <a:buFont typeface="Lora"/>
              <a:buNone/>
              <a:defRPr sz="2667" b="1">
                <a:highlight>
                  <a:srgbClr val="FFFFFF"/>
                </a:highlight>
                <a:latin typeface="Lora"/>
                <a:ea typeface="Lora"/>
                <a:cs typeface="Lora"/>
                <a:sym typeface="Lora"/>
              </a:defRPr>
            </a:lvl9pPr>
          </a:lstStyle>
          <a:p>
            <a:endParaRPr/>
          </a:p>
        </p:txBody>
      </p:sp>
      <p:sp>
        <p:nvSpPr>
          <p:cNvPr id="30" name="Google Shape;30;p5"/>
          <p:cNvSpPr txBox="1">
            <a:spLocks noGrp="1"/>
          </p:cNvSpPr>
          <p:nvPr>
            <p:ph type="body" idx="1"/>
          </p:nvPr>
        </p:nvSpPr>
        <p:spPr>
          <a:xfrm>
            <a:off x="1841667" y="2155293"/>
            <a:ext cx="9079600" cy="4149600"/>
          </a:xfrm>
          <a:prstGeom prst="rect">
            <a:avLst/>
          </a:prstGeom>
        </p:spPr>
        <p:txBody>
          <a:bodyPr spcFirstLastPara="1" wrap="square" lIns="91425" tIns="91425" rIns="91425" bIns="91425" anchor="t" anchorCtr="0">
            <a:noAutofit/>
          </a:bodyPr>
          <a:lstStyle>
            <a:lvl1pPr marL="609585" lvl="0" indent="-507987" rtl="0">
              <a:spcBef>
                <a:spcPts val="800"/>
              </a:spcBef>
              <a:spcAft>
                <a:spcPts val="0"/>
              </a:spcAft>
              <a:buClr>
                <a:srgbClr val="FFCD00"/>
              </a:buClr>
              <a:buSzPts val="2400"/>
              <a:buFont typeface="Quattrocento Sans"/>
              <a:buChar char="◉"/>
              <a:defRPr sz="3200">
                <a:latin typeface="Quattrocento Sans"/>
                <a:ea typeface="Quattrocento Sans"/>
                <a:cs typeface="Quattrocento Sans"/>
                <a:sym typeface="Quattrocento Sans"/>
              </a:defRPr>
            </a:lvl1pPr>
            <a:lvl2pPr marL="1219170" lvl="1" indent="-474121" rtl="0">
              <a:spcBef>
                <a:spcPts val="0"/>
              </a:spcBef>
              <a:spcAft>
                <a:spcPts val="0"/>
              </a:spcAft>
              <a:buClr>
                <a:srgbClr val="FFCD00"/>
              </a:buClr>
              <a:buSzPts val="2000"/>
              <a:buFont typeface="Quattrocento Sans"/>
              <a:buChar char="○"/>
              <a:defRPr sz="2667">
                <a:latin typeface="Quattrocento Sans"/>
                <a:ea typeface="Quattrocento Sans"/>
                <a:cs typeface="Quattrocento Sans"/>
                <a:sym typeface="Quattrocento Sans"/>
              </a:defRPr>
            </a:lvl2pPr>
            <a:lvl3pPr marL="1828754" lvl="2" indent="-474121" rtl="0">
              <a:spcBef>
                <a:spcPts val="0"/>
              </a:spcBef>
              <a:spcAft>
                <a:spcPts val="0"/>
              </a:spcAft>
              <a:buClr>
                <a:srgbClr val="FFCD00"/>
              </a:buClr>
              <a:buSzPts val="2000"/>
              <a:buFont typeface="Quattrocento Sans"/>
              <a:buChar char="■"/>
              <a:defRPr sz="2667">
                <a:latin typeface="Quattrocento Sans"/>
                <a:ea typeface="Quattrocento Sans"/>
                <a:cs typeface="Quattrocento Sans"/>
                <a:sym typeface="Quattrocento Sans"/>
              </a:defRPr>
            </a:lvl3pPr>
            <a:lvl4pPr marL="2438339" lvl="3" indent="-457189" rtl="0">
              <a:spcBef>
                <a:spcPts val="0"/>
              </a:spcBef>
              <a:spcAft>
                <a:spcPts val="0"/>
              </a:spcAft>
              <a:buClr>
                <a:srgbClr val="FFCD00"/>
              </a:buClr>
              <a:buSzPts val="1800"/>
              <a:buFont typeface="Quattrocento Sans"/>
              <a:buChar char="●"/>
              <a:defRPr sz="2400">
                <a:latin typeface="Quattrocento Sans"/>
                <a:ea typeface="Quattrocento Sans"/>
                <a:cs typeface="Quattrocento Sans"/>
                <a:sym typeface="Quattrocento Sans"/>
              </a:defRPr>
            </a:lvl4pPr>
            <a:lvl5pPr marL="3047924" lvl="4" indent="-457189" rtl="0">
              <a:spcBef>
                <a:spcPts val="0"/>
              </a:spcBef>
              <a:spcAft>
                <a:spcPts val="0"/>
              </a:spcAft>
              <a:buClr>
                <a:srgbClr val="FFCD00"/>
              </a:buClr>
              <a:buSzPts val="1800"/>
              <a:buFont typeface="Quattrocento Sans"/>
              <a:buChar char="○"/>
              <a:defRPr sz="2400">
                <a:latin typeface="Quattrocento Sans"/>
                <a:ea typeface="Quattrocento Sans"/>
                <a:cs typeface="Quattrocento Sans"/>
                <a:sym typeface="Quattrocento Sans"/>
              </a:defRPr>
            </a:lvl5pPr>
            <a:lvl6pPr marL="3657509" lvl="5" indent="-457189" rtl="0">
              <a:spcBef>
                <a:spcPts val="0"/>
              </a:spcBef>
              <a:spcAft>
                <a:spcPts val="0"/>
              </a:spcAft>
              <a:buClr>
                <a:srgbClr val="FFCD00"/>
              </a:buClr>
              <a:buSzPts val="1800"/>
              <a:buFont typeface="Quattrocento Sans"/>
              <a:buChar char="■"/>
              <a:defRPr sz="2400">
                <a:latin typeface="Quattrocento Sans"/>
                <a:ea typeface="Quattrocento Sans"/>
                <a:cs typeface="Quattrocento Sans"/>
                <a:sym typeface="Quattrocento Sans"/>
              </a:defRPr>
            </a:lvl6pPr>
            <a:lvl7pPr marL="4267093" lvl="6" indent="-457189" rtl="0">
              <a:spcBef>
                <a:spcPts val="0"/>
              </a:spcBef>
              <a:spcAft>
                <a:spcPts val="0"/>
              </a:spcAft>
              <a:buClr>
                <a:srgbClr val="FFCD00"/>
              </a:buClr>
              <a:buSzPts val="1800"/>
              <a:buFont typeface="Quattrocento Sans"/>
              <a:buChar char="●"/>
              <a:defRPr sz="2400">
                <a:latin typeface="Quattrocento Sans"/>
                <a:ea typeface="Quattrocento Sans"/>
                <a:cs typeface="Quattrocento Sans"/>
                <a:sym typeface="Quattrocento Sans"/>
              </a:defRPr>
            </a:lvl7pPr>
            <a:lvl8pPr marL="4876678" lvl="7" indent="-457189" rtl="0">
              <a:spcBef>
                <a:spcPts val="0"/>
              </a:spcBef>
              <a:spcAft>
                <a:spcPts val="0"/>
              </a:spcAft>
              <a:buClr>
                <a:srgbClr val="FFCD00"/>
              </a:buClr>
              <a:buSzPts val="1800"/>
              <a:buFont typeface="Quattrocento Sans"/>
              <a:buChar char="○"/>
              <a:defRPr sz="2400">
                <a:latin typeface="Quattrocento Sans"/>
                <a:ea typeface="Quattrocento Sans"/>
                <a:cs typeface="Quattrocento Sans"/>
                <a:sym typeface="Quattrocento Sans"/>
              </a:defRPr>
            </a:lvl8pPr>
            <a:lvl9pPr marL="5486263" lvl="8" indent="-457189" rtl="0">
              <a:spcBef>
                <a:spcPts val="0"/>
              </a:spcBef>
              <a:spcAft>
                <a:spcPts val="0"/>
              </a:spcAft>
              <a:buClr>
                <a:srgbClr val="FFCD00"/>
              </a:buClr>
              <a:buSzPts val="1800"/>
              <a:buFont typeface="Quattrocento Sans"/>
              <a:buChar char="■"/>
              <a:defRPr sz="2400">
                <a:latin typeface="Quattrocento Sans"/>
                <a:ea typeface="Quattrocento Sans"/>
                <a:cs typeface="Quattrocento Sans"/>
                <a:sym typeface="Quattrocento Sans"/>
              </a:defRPr>
            </a:lvl9pPr>
          </a:lstStyle>
          <a:p>
            <a:endParaRPr/>
          </a:p>
        </p:txBody>
      </p:sp>
      <p:cxnSp>
        <p:nvCxnSpPr>
          <p:cNvPr id="31" name="Google Shape;31;p5"/>
          <p:cNvCxnSpPr/>
          <p:nvPr/>
        </p:nvCxnSpPr>
        <p:spPr>
          <a:xfrm>
            <a:off x="7020867" y="1508967"/>
            <a:ext cx="5171200" cy="0"/>
          </a:xfrm>
          <a:prstGeom prst="straightConnector1">
            <a:avLst/>
          </a:prstGeom>
          <a:noFill/>
          <a:ln w="9525" cap="flat" cmpd="sng">
            <a:solidFill>
              <a:srgbClr val="CCCCCC"/>
            </a:solidFill>
            <a:prstDash val="solid"/>
            <a:round/>
            <a:headEnd type="none" w="med" len="med"/>
            <a:tailEnd type="none" w="med" len="med"/>
          </a:ln>
        </p:spPr>
      </p:cxnSp>
      <p:sp>
        <p:nvSpPr>
          <p:cNvPr id="32" name="Google Shape;32;p5"/>
          <p:cNvSpPr txBox="1">
            <a:spLocks noGrp="1"/>
          </p:cNvSpPr>
          <p:nvPr>
            <p:ph type="sldNum" idx="12"/>
          </p:nvPr>
        </p:nvSpPr>
        <p:spPr>
          <a:xfrm>
            <a:off x="11390969" y="6333135"/>
            <a:ext cx="731600" cy="5248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85506985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Short Title 1">
    <p:bg>
      <p:bgPr>
        <a:solidFill>
          <a:schemeClr val="accent1"/>
        </a:solidFill>
        <a:effectLst/>
      </p:bgPr>
    </p:bg>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4B33C9DA-42ED-8541-A117-D6937322BDC4}"/>
              </a:ext>
            </a:extLst>
          </p:cNvPr>
          <p:cNvSpPr>
            <a:spLocks noGrp="1"/>
          </p:cNvSpPr>
          <p:nvPr>
            <p:ph type="body" sz="quarter" idx="13" hasCustomPrompt="1"/>
          </p:nvPr>
        </p:nvSpPr>
        <p:spPr>
          <a:xfrm>
            <a:off x="467138" y="6372164"/>
            <a:ext cx="2743200" cy="127000"/>
          </a:xfrm>
        </p:spPr>
        <p:txBody>
          <a:bodyPr lIns="0" tIns="0" rIns="0" bIns="0">
            <a:noAutofit/>
          </a:bodyPr>
          <a:lstStyle>
            <a:lvl1pPr marL="0" indent="0">
              <a:buNone/>
              <a:defRPr sz="1200" b="0" i="0">
                <a:solidFill>
                  <a:schemeClr val="bg1"/>
                </a:solidFill>
                <a:latin typeface="TWK Everett" panose="020B0204000000000000" pitchFamily="34" charset="77"/>
              </a:defRPr>
            </a:lvl1pPr>
            <a:lvl2pPr marL="457200" indent="0">
              <a:buFont typeface="Arial" panose="020B0604020202020204" pitchFamily="34" charset="0"/>
              <a:buNone/>
              <a:defRPr/>
            </a:lvl2pPr>
          </a:lstStyle>
          <a:p>
            <a:pPr lvl="0"/>
            <a:r>
              <a:rPr lang="en-US"/>
              <a:t>Date</a:t>
            </a:r>
          </a:p>
        </p:txBody>
      </p:sp>
      <p:sp>
        <p:nvSpPr>
          <p:cNvPr id="11" name="Text Placeholder 21">
            <a:extLst>
              <a:ext uri="{FF2B5EF4-FFF2-40B4-BE49-F238E27FC236}">
                <a16:creationId xmlns:a16="http://schemas.microsoft.com/office/drawing/2014/main" id="{7AA0D7DC-B35A-C445-A422-86F149B1078B}"/>
              </a:ext>
            </a:extLst>
          </p:cNvPr>
          <p:cNvSpPr>
            <a:spLocks noGrp="1"/>
          </p:cNvSpPr>
          <p:nvPr>
            <p:ph type="body" sz="quarter" idx="15" hasCustomPrompt="1"/>
          </p:nvPr>
        </p:nvSpPr>
        <p:spPr>
          <a:xfrm>
            <a:off x="7315200" y="244984"/>
            <a:ext cx="4419601" cy="724768"/>
          </a:xfrm>
        </p:spPr>
        <p:txBody>
          <a:bodyPr lIns="0" tIns="0" rIns="0" bIns="0" anchor="ctr">
            <a:noAutofit/>
          </a:bodyPr>
          <a:lstStyle>
            <a:lvl1pPr marL="0" indent="0">
              <a:lnSpc>
                <a:spcPts val="1600"/>
              </a:lnSpc>
              <a:buNone/>
              <a:defRPr sz="2000" b="0" i="0">
                <a:solidFill>
                  <a:schemeClr val="bg1"/>
                </a:solidFill>
                <a:latin typeface="TWK Everett" panose="020B0204000000000000" pitchFamily="34" charset="77"/>
              </a:defRPr>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a:t>Subtitle</a:t>
            </a:r>
          </a:p>
          <a:p>
            <a:pPr lvl="0"/>
            <a:r>
              <a:rPr lang="en-US"/>
              <a:t>Location</a:t>
            </a:r>
          </a:p>
        </p:txBody>
      </p:sp>
      <p:pic>
        <p:nvPicPr>
          <p:cNvPr id="3" name="Picture 2">
            <a:extLst>
              <a:ext uri="{FF2B5EF4-FFF2-40B4-BE49-F238E27FC236}">
                <a16:creationId xmlns:a16="http://schemas.microsoft.com/office/drawing/2014/main" id="{478D4729-09A8-F842-87C4-A71523098C6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7199" y="340596"/>
            <a:ext cx="1381539" cy="439580"/>
          </a:xfrm>
          <a:prstGeom prst="rect">
            <a:avLst/>
          </a:prstGeom>
        </p:spPr>
      </p:pic>
      <p:sp>
        <p:nvSpPr>
          <p:cNvPr id="8" name="Text Placeholder 7">
            <a:extLst>
              <a:ext uri="{FF2B5EF4-FFF2-40B4-BE49-F238E27FC236}">
                <a16:creationId xmlns:a16="http://schemas.microsoft.com/office/drawing/2014/main" id="{BB7E210A-CC7B-864B-AC6F-C7E9E7BC7B2B}"/>
              </a:ext>
            </a:extLst>
          </p:cNvPr>
          <p:cNvSpPr>
            <a:spLocks noGrp="1"/>
          </p:cNvSpPr>
          <p:nvPr>
            <p:ph type="body" sz="quarter" idx="16" hasCustomPrompt="1"/>
          </p:nvPr>
        </p:nvSpPr>
        <p:spPr>
          <a:xfrm>
            <a:off x="337457" y="3695700"/>
            <a:ext cx="11277600" cy="2286000"/>
          </a:xfrm>
        </p:spPr>
        <p:txBody>
          <a:bodyPr lIns="0" tIns="0" rIns="0" bIns="0" anchor="b">
            <a:normAutofit/>
          </a:bodyPr>
          <a:lstStyle>
            <a:lvl1pPr marL="0" indent="0">
              <a:buNone/>
              <a:defRPr sz="11500">
                <a:solidFill>
                  <a:schemeClr val="bg1"/>
                </a:solidFill>
              </a:defRPr>
            </a:lvl1pPr>
          </a:lstStyle>
          <a:p>
            <a:pPr lvl="0"/>
            <a:r>
              <a:rPr lang="en-US"/>
              <a:t>Title goes here</a:t>
            </a:r>
          </a:p>
        </p:txBody>
      </p:sp>
    </p:spTree>
    <p:extLst>
      <p:ext uri="{BB962C8B-B14F-4D97-AF65-F5344CB8AC3E}">
        <p14:creationId xmlns:p14="http://schemas.microsoft.com/office/powerpoint/2010/main" val="4067429450"/>
      </p:ext>
    </p:extLst>
  </p:cSld>
  <p:clrMapOvr>
    <a:masterClrMapping/>
  </p:clrMapOvr>
  <p:extLst>
    <p:ext uri="{DCECCB84-F9BA-43D5-87BE-67443E8EF086}">
      <p15:sldGuideLst xmlns:p15="http://schemas.microsoft.com/office/powerpoint/2012/main">
        <p15:guide id="1" pos="3840">
          <p15:clr>
            <a:srgbClr val="FBAE40"/>
          </p15:clr>
        </p15:guide>
        <p15:guide id="2" pos="288">
          <p15:clr>
            <a:srgbClr val="FBAE40"/>
          </p15:clr>
        </p15:guide>
        <p15:guide id="3" orient="horz" pos="3984">
          <p15:clr>
            <a:srgbClr val="FBAE40"/>
          </p15:clr>
        </p15:guide>
        <p15:guide id="4" orient="horz" pos="360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wo Column">
    <p:spTree>
      <p:nvGrpSpPr>
        <p:cNvPr id="1" name=""/>
        <p:cNvGrpSpPr/>
        <p:nvPr/>
      </p:nvGrpSpPr>
      <p:grpSpPr>
        <a:xfrm>
          <a:off x="0" y="0"/>
          <a:ext cx="0" cy="0"/>
          <a:chOff x="0" y="0"/>
          <a:chExt cx="0" cy="0"/>
        </a:xfrm>
      </p:grpSpPr>
      <p:sp>
        <p:nvSpPr>
          <p:cNvPr id="6" name="Text Placeholder 2">
            <a:extLst>
              <a:ext uri="{FF2B5EF4-FFF2-40B4-BE49-F238E27FC236}">
                <a16:creationId xmlns:a16="http://schemas.microsoft.com/office/drawing/2014/main" id="{AB9055CB-6CA5-2D49-B09E-1EA176EAB536}"/>
              </a:ext>
            </a:extLst>
          </p:cNvPr>
          <p:cNvSpPr>
            <a:spLocks noGrp="1"/>
          </p:cNvSpPr>
          <p:nvPr>
            <p:ph type="body" sz="quarter" idx="26" hasCustomPrompt="1"/>
          </p:nvPr>
        </p:nvSpPr>
        <p:spPr>
          <a:xfrm>
            <a:off x="457200" y="1661664"/>
            <a:ext cx="5287950" cy="4427883"/>
          </a:xfrm>
          <a:prstGeom prst="rect">
            <a:avLst/>
          </a:prstGeom>
        </p:spPr>
        <p:txBody>
          <a:bodyPr lIns="0" tIns="0" rIns="0" bIns="0">
            <a:noAutofit/>
          </a:bodyPr>
          <a:lstStyle>
            <a:lvl1pPr marL="0" indent="0">
              <a:buNone/>
              <a:defRPr sz="1400" b="0" i="0">
                <a:solidFill>
                  <a:schemeClr val="tx2"/>
                </a:solidFill>
                <a:latin typeface="TWK Everett" panose="020B0204000000000000" pitchFamily="34" charset="77"/>
                <a:cs typeface="Arial" panose="020B0604020202020204" pitchFamily="34" charset="0"/>
              </a:defRPr>
            </a:lvl1pPr>
            <a:lvl2pPr marL="457200" indent="0">
              <a:buNone/>
              <a:defRPr sz="1600">
                <a:solidFill>
                  <a:schemeClr val="tx2"/>
                </a:solidFill>
                <a:latin typeface="TWK Everett" panose="020B0204000000000000" pitchFamily="34" charset="77"/>
                <a:cs typeface="Arial" panose="020B0604020202020204" pitchFamily="34" charset="0"/>
              </a:defRPr>
            </a:lvl2pPr>
            <a:lvl3pPr marL="914400" indent="0">
              <a:buNone/>
              <a:defRPr sz="1400">
                <a:solidFill>
                  <a:schemeClr val="tx2"/>
                </a:solidFill>
                <a:latin typeface="TWK Everett" panose="020B0204000000000000" pitchFamily="34" charset="77"/>
                <a:cs typeface="Arial" panose="020B0604020202020204" pitchFamily="34" charset="0"/>
              </a:defRPr>
            </a:lvl3pPr>
            <a:lvl4pPr marL="1371600" indent="0">
              <a:buNone/>
              <a:defRPr sz="1200">
                <a:solidFill>
                  <a:schemeClr val="tx2"/>
                </a:solidFill>
                <a:latin typeface="TWK Everett" panose="020B0204000000000000" pitchFamily="34" charset="77"/>
                <a:cs typeface="Arial" panose="020B0604020202020204" pitchFamily="34" charset="0"/>
              </a:defRPr>
            </a:lvl4pPr>
            <a:lvl5pPr marL="1828800" indent="0">
              <a:buNone/>
              <a:defRPr sz="1200">
                <a:solidFill>
                  <a:schemeClr val="tx2"/>
                </a:solidFill>
                <a:latin typeface="TWK Everett" panose="020B0204000000000000" pitchFamily="34" charset="77"/>
                <a:cs typeface="Arial" panose="020B0604020202020204" pitchFamily="34" charset="0"/>
              </a:defRPr>
            </a:lvl5pPr>
          </a:lstStyle>
          <a:p>
            <a:pPr lvl="0"/>
            <a:r>
              <a:rPr lang="en-US"/>
              <a:t>Add body text here</a:t>
            </a:r>
          </a:p>
        </p:txBody>
      </p:sp>
      <p:sp>
        <p:nvSpPr>
          <p:cNvPr id="7" name="Text Placeholder 11">
            <a:extLst>
              <a:ext uri="{FF2B5EF4-FFF2-40B4-BE49-F238E27FC236}">
                <a16:creationId xmlns:a16="http://schemas.microsoft.com/office/drawing/2014/main" id="{EF1E4B41-BB92-7648-895C-DEDFFB103A50}"/>
              </a:ext>
            </a:extLst>
          </p:cNvPr>
          <p:cNvSpPr>
            <a:spLocks noGrp="1"/>
          </p:cNvSpPr>
          <p:nvPr>
            <p:ph type="body" sz="quarter" idx="19" hasCustomPrompt="1"/>
          </p:nvPr>
        </p:nvSpPr>
        <p:spPr>
          <a:xfrm>
            <a:off x="457201" y="1271250"/>
            <a:ext cx="5287950" cy="323492"/>
          </a:xfrm>
          <a:prstGeom prst="rect">
            <a:avLst/>
          </a:prstGeom>
        </p:spPr>
        <p:txBody>
          <a:bodyPr lIns="0" tIns="0" rIns="0" bIns="0">
            <a:noAutofit/>
          </a:bodyPr>
          <a:lstStyle>
            <a:lvl1pPr marL="0" indent="0" algn="l">
              <a:lnSpc>
                <a:spcPct val="100000"/>
              </a:lnSpc>
              <a:buNone/>
              <a:defRPr sz="1600" b="0" i="0" spc="0">
                <a:solidFill>
                  <a:schemeClr val="accent1"/>
                </a:solidFill>
                <a:latin typeface="TWK Everett" panose="020B0204000000000000" pitchFamily="34" charset="77"/>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endParaRPr lang="en-MX"/>
          </a:p>
        </p:txBody>
      </p:sp>
      <p:sp>
        <p:nvSpPr>
          <p:cNvPr id="8" name="Text Placeholder 2">
            <a:extLst>
              <a:ext uri="{FF2B5EF4-FFF2-40B4-BE49-F238E27FC236}">
                <a16:creationId xmlns:a16="http://schemas.microsoft.com/office/drawing/2014/main" id="{02B96085-FF86-A044-A894-144CB13F7421}"/>
              </a:ext>
            </a:extLst>
          </p:cNvPr>
          <p:cNvSpPr>
            <a:spLocks noGrp="1"/>
          </p:cNvSpPr>
          <p:nvPr>
            <p:ph type="body" sz="quarter" idx="27" hasCustomPrompt="1"/>
          </p:nvPr>
        </p:nvSpPr>
        <p:spPr>
          <a:xfrm>
            <a:off x="6347625" y="1653829"/>
            <a:ext cx="5287950" cy="4427883"/>
          </a:xfrm>
          <a:prstGeom prst="rect">
            <a:avLst/>
          </a:prstGeom>
        </p:spPr>
        <p:txBody>
          <a:bodyPr lIns="0" tIns="0" rIns="0" bIns="0">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400" b="0" i="0">
                <a:solidFill>
                  <a:schemeClr val="tx2"/>
                </a:solidFill>
                <a:latin typeface="TWK Everett" panose="020B0204000000000000" pitchFamily="34" charset="77"/>
                <a:cs typeface="Arial" panose="020B0604020202020204" pitchFamily="34" charset="0"/>
              </a:defRPr>
            </a:lvl1pPr>
            <a:lvl2pPr marL="457200" indent="0">
              <a:buNone/>
              <a:defRPr sz="1600">
                <a:solidFill>
                  <a:schemeClr val="tx2"/>
                </a:solidFill>
                <a:latin typeface="TWK Everett" panose="020B0204000000000000" pitchFamily="34" charset="77"/>
                <a:cs typeface="Arial" panose="020B0604020202020204" pitchFamily="34" charset="0"/>
              </a:defRPr>
            </a:lvl2pPr>
            <a:lvl3pPr marL="914400" indent="0">
              <a:buNone/>
              <a:defRPr sz="1400">
                <a:solidFill>
                  <a:schemeClr val="tx2"/>
                </a:solidFill>
                <a:latin typeface="TWK Everett" panose="020B0204000000000000" pitchFamily="34" charset="77"/>
                <a:cs typeface="Arial" panose="020B0604020202020204" pitchFamily="34" charset="0"/>
              </a:defRPr>
            </a:lvl3pPr>
            <a:lvl4pPr marL="1371600" indent="0">
              <a:buNone/>
              <a:defRPr sz="1200">
                <a:solidFill>
                  <a:schemeClr val="tx2"/>
                </a:solidFill>
                <a:latin typeface="TWK Everett" panose="020B0204000000000000" pitchFamily="34" charset="77"/>
                <a:cs typeface="Arial" panose="020B0604020202020204" pitchFamily="34" charset="0"/>
              </a:defRPr>
            </a:lvl4pPr>
            <a:lvl5pPr marL="1828800" indent="0">
              <a:buNone/>
              <a:defRPr sz="1200">
                <a:solidFill>
                  <a:schemeClr val="tx2"/>
                </a:solidFill>
                <a:latin typeface="TWK Everett" panose="020B0204000000000000" pitchFamily="34" charset="77"/>
                <a:cs typeface="Arial" panose="020B0604020202020204" pitchFamily="34" charset="0"/>
              </a:defRPr>
            </a:lvl5pPr>
          </a:lstStyle>
          <a:p>
            <a:pPr lvl="0"/>
            <a:r>
              <a:rPr lang="en-US"/>
              <a:t>Add body text here</a:t>
            </a:r>
          </a:p>
        </p:txBody>
      </p:sp>
      <p:sp>
        <p:nvSpPr>
          <p:cNvPr id="9" name="Text Placeholder 11">
            <a:extLst>
              <a:ext uri="{FF2B5EF4-FFF2-40B4-BE49-F238E27FC236}">
                <a16:creationId xmlns:a16="http://schemas.microsoft.com/office/drawing/2014/main" id="{DA89E937-1421-E842-A0E8-02E5F0C583CE}"/>
              </a:ext>
            </a:extLst>
          </p:cNvPr>
          <p:cNvSpPr>
            <a:spLocks noGrp="1"/>
          </p:cNvSpPr>
          <p:nvPr>
            <p:ph type="body" sz="quarter" idx="28" hasCustomPrompt="1"/>
          </p:nvPr>
        </p:nvSpPr>
        <p:spPr>
          <a:xfrm>
            <a:off x="6347626" y="1263415"/>
            <a:ext cx="5287950" cy="323492"/>
          </a:xfrm>
          <a:prstGeom prst="rect">
            <a:avLst/>
          </a:prstGeom>
        </p:spPr>
        <p:txBody>
          <a:bodyPr lIns="0" tIns="0" rIns="0" bIns="0">
            <a:noAutofit/>
          </a:bodyPr>
          <a:lstStyle>
            <a:lvl1pPr marL="0" indent="0" algn="l">
              <a:lnSpc>
                <a:spcPct val="100000"/>
              </a:lnSpc>
              <a:buNone/>
              <a:defRPr sz="1600" b="0" i="0" spc="0">
                <a:solidFill>
                  <a:schemeClr val="accent1"/>
                </a:solidFill>
                <a:latin typeface="TWK Everett" panose="020B0204000000000000" pitchFamily="34" charset="77"/>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Subheading</a:t>
            </a:r>
            <a:endParaRPr lang="en-MX"/>
          </a:p>
        </p:txBody>
      </p:sp>
      <p:sp>
        <p:nvSpPr>
          <p:cNvPr id="13" name="Slide Number Placeholder 5">
            <a:extLst>
              <a:ext uri="{FF2B5EF4-FFF2-40B4-BE49-F238E27FC236}">
                <a16:creationId xmlns:a16="http://schemas.microsoft.com/office/drawing/2014/main" id="{E874955F-CCD0-A54B-8794-213C0BB352EC}"/>
              </a:ext>
            </a:extLst>
          </p:cNvPr>
          <p:cNvSpPr>
            <a:spLocks noGrp="1"/>
          </p:cNvSpPr>
          <p:nvPr>
            <p:ph type="sldNum" sz="quarter" idx="12"/>
          </p:nvPr>
        </p:nvSpPr>
        <p:spPr>
          <a:xfrm>
            <a:off x="8991600" y="6342212"/>
            <a:ext cx="2743200" cy="126789"/>
          </a:xfrm>
          <a:prstGeom prst="rect">
            <a:avLst/>
          </a:prstGeom>
        </p:spPr>
        <p:txBody>
          <a:bodyPr>
            <a:noAutofit/>
          </a:bodyPr>
          <a:lstStyle>
            <a:lvl1pPr>
              <a:defRPr sz="900" b="0" i="0">
                <a:solidFill>
                  <a:schemeClr val="tx2"/>
                </a:solidFill>
                <a:latin typeface="TWK Everett" panose="020B0204000000000000" pitchFamily="34" charset="77"/>
              </a:defRPr>
            </a:lvl1pPr>
          </a:lstStyle>
          <a:p>
            <a:fld id="{BB55D76A-9B6E-CD41-ABBE-F6C938295BAD}" type="slidenum">
              <a:rPr lang="en-US" smtClean="0"/>
              <a:pPr/>
              <a:t>‹#›</a:t>
            </a:fld>
            <a:endParaRPr lang="en-US"/>
          </a:p>
        </p:txBody>
      </p:sp>
      <p:pic>
        <p:nvPicPr>
          <p:cNvPr id="14" name="Picture 13">
            <a:extLst>
              <a:ext uri="{FF2B5EF4-FFF2-40B4-BE49-F238E27FC236}">
                <a16:creationId xmlns:a16="http://schemas.microsoft.com/office/drawing/2014/main" id="{420D5B3F-9365-F042-82FD-CEA9BB234D3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7200" y="6301934"/>
            <a:ext cx="730344" cy="232382"/>
          </a:xfrm>
          <a:prstGeom prst="rect">
            <a:avLst/>
          </a:prstGeom>
        </p:spPr>
      </p:pic>
      <p:sp>
        <p:nvSpPr>
          <p:cNvPr id="15" name="Title 1">
            <a:extLst>
              <a:ext uri="{FF2B5EF4-FFF2-40B4-BE49-F238E27FC236}">
                <a16:creationId xmlns:a16="http://schemas.microsoft.com/office/drawing/2014/main" id="{81ED8924-126C-C346-9AA6-C10FA3DE0F58}"/>
              </a:ext>
            </a:extLst>
          </p:cNvPr>
          <p:cNvSpPr>
            <a:spLocks noGrp="1"/>
          </p:cNvSpPr>
          <p:nvPr>
            <p:ph type="title"/>
          </p:nvPr>
        </p:nvSpPr>
        <p:spPr>
          <a:xfrm>
            <a:off x="457200" y="495300"/>
            <a:ext cx="4666998" cy="281078"/>
          </a:xfrm>
        </p:spPr>
        <p:txBody>
          <a:bodyPr/>
          <a:lstStyle/>
          <a:p>
            <a:r>
              <a:rPr lang="en-US"/>
              <a:t>Click to edit Master title style</a:t>
            </a:r>
          </a:p>
        </p:txBody>
      </p:sp>
      <p:sp>
        <p:nvSpPr>
          <p:cNvPr id="16" name="Text Placeholder 57">
            <a:extLst>
              <a:ext uri="{FF2B5EF4-FFF2-40B4-BE49-F238E27FC236}">
                <a16:creationId xmlns:a16="http://schemas.microsoft.com/office/drawing/2014/main" id="{CBCDB3E1-E9B4-5945-A463-B28A2494B5AE}"/>
              </a:ext>
            </a:extLst>
          </p:cNvPr>
          <p:cNvSpPr>
            <a:spLocks noGrp="1"/>
          </p:cNvSpPr>
          <p:nvPr>
            <p:ph type="body" sz="quarter" idx="29"/>
          </p:nvPr>
        </p:nvSpPr>
        <p:spPr>
          <a:xfrm>
            <a:off x="457200" y="776288"/>
            <a:ext cx="4667250" cy="282575"/>
          </a:xfrm>
        </p:spPr>
        <p:txBody>
          <a:bodyPr vert="horz" lIns="0" tIns="0" rIns="0" bIns="0" rtlCol="0" anchor="t">
            <a:noAutofit/>
          </a:bodyPr>
          <a:lstStyle>
            <a:lvl1pPr>
              <a:defRPr lang="en-US" sz="1200" dirty="0" smtClean="0">
                <a:solidFill>
                  <a:schemeClr val="accent1"/>
                </a:solidFill>
              </a:defRPr>
            </a:lvl1pPr>
            <a:lvl2pPr>
              <a:defRPr lang="en-US" dirty="0" smtClean="0"/>
            </a:lvl2pPr>
            <a:lvl3pPr>
              <a:defRPr lang="en-US" dirty="0" smtClean="0"/>
            </a:lvl3pPr>
            <a:lvl4pPr>
              <a:defRPr lang="en-US" dirty="0" smtClean="0"/>
            </a:lvl4pPr>
            <a:lvl5pPr>
              <a:defRPr lang="en-US" dirty="0"/>
            </a:lvl5pPr>
          </a:lstStyle>
          <a:p>
            <a:pPr lvl="0">
              <a:spcBef>
                <a:spcPct val="0"/>
              </a:spcBef>
              <a:buNone/>
            </a:pPr>
            <a:r>
              <a:rPr lang="en-US"/>
              <a:t>Click to edit Master text styles</a:t>
            </a:r>
          </a:p>
        </p:txBody>
      </p:sp>
    </p:spTree>
    <p:extLst>
      <p:ext uri="{BB962C8B-B14F-4D97-AF65-F5344CB8AC3E}">
        <p14:creationId xmlns:p14="http://schemas.microsoft.com/office/powerpoint/2010/main" val="112262362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Divider Spruce">
    <p:bg>
      <p:bgPr>
        <a:solidFill>
          <a:schemeClr val="accent4"/>
        </a:solidFill>
        <a:effectLst/>
      </p:bgPr>
    </p:bg>
    <p:spTree>
      <p:nvGrpSpPr>
        <p:cNvPr id="1" name=""/>
        <p:cNvGrpSpPr/>
        <p:nvPr/>
      </p:nvGrpSpPr>
      <p:grpSpPr>
        <a:xfrm>
          <a:off x="0" y="0"/>
          <a:ext cx="0" cy="0"/>
          <a:chOff x="0" y="0"/>
          <a:chExt cx="0" cy="0"/>
        </a:xfrm>
      </p:grpSpPr>
      <p:pic>
        <p:nvPicPr>
          <p:cNvPr id="6" name="Picture 5" descr="A picture containing text, clipart&#10;&#10;Description automatically generated">
            <a:extLst>
              <a:ext uri="{FF2B5EF4-FFF2-40B4-BE49-F238E27FC236}">
                <a16:creationId xmlns:a16="http://schemas.microsoft.com/office/drawing/2014/main" id="{5229D3AC-DF5C-B347-B57F-C7E6CB695211}"/>
              </a:ext>
            </a:extLst>
          </p:cNvPr>
          <p:cNvPicPr>
            <a:picLocks noChangeAspect="1"/>
          </p:cNvPicPr>
          <p:nvPr userDrawn="1"/>
        </p:nvPicPr>
        <p:blipFill>
          <a:blip r:embed="rId2"/>
          <a:stretch>
            <a:fillRect/>
          </a:stretch>
        </p:blipFill>
        <p:spPr>
          <a:xfrm>
            <a:off x="239751" y="6333894"/>
            <a:ext cx="730346" cy="232382"/>
          </a:xfrm>
          <a:prstGeom prst="rect">
            <a:avLst/>
          </a:prstGeom>
        </p:spPr>
      </p:pic>
      <p:sp>
        <p:nvSpPr>
          <p:cNvPr id="7" name="Content Placeholder 2">
            <a:extLst>
              <a:ext uri="{FF2B5EF4-FFF2-40B4-BE49-F238E27FC236}">
                <a16:creationId xmlns:a16="http://schemas.microsoft.com/office/drawing/2014/main" id="{A0733665-B5FA-4BFE-A8A0-860EAB727A95}"/>
              </a:ext>
            </a:extLst>
          </p:cNvPr>
          <p:cNvSpPr>
            <a:spLocks noGrp="1"/>
          </p:cNvSpPr>
          <p:nvPr>
            <p:ph idx="16" hasCustomPrompt="1"/>
          </p:nvPr>
        </p:nvSpPr>
        <p:spPr>
          <a:xfrm>
            <a:off x="190958" y="145838"/>
            <a:ext cx="5889702" cy="2441347"/>
          </a:xfrm>
          <a:prstGeom prst="rect">
            <a:avLst/>
          </a:prstGeom>
        </p:spPr>
        <p:txBody>
          <a:bodyPr lIns="0" tIns="0" rIns="0" bIns="0" anchor="t">
            <a:noAutofit/>
          </a:bodyPr>
          <a:lstStyle>
            <a:lvl1pPr marL="0" indent="0" algn="l">
              <a:lnSpc>
                <a:spcPct val="100000"/>
              </a:lnSpc>
              <a:buNone/>
              <a:defRPr sz="6700" b="0" i="0">
                <a:ln w="12700">
                  <a:noFill/>
                </a:ln>
                <a:solidFill>
                  <a:schemeClr val="bg1"/>
                </a:solidFill>
                <a:latin typeface="Arial" panose="020B0604020202020204" pitchFamily="34" charset="0"/>
              </a:defRPr>
            </a:lvl1pPr>
          </a:lstStyle>
          <a:p>
            <a:pPr lvl="0"/>
            <a:r>
              <a:rPr lang="en-US"/>
              <a:t>Chapter</a:t>
            </a:r>
          </a:p>
        </p:txBody>
      </p:sp>
      <p:pic>
        <p:nvPicPr>
          <p:cNvPr id="8" name="Picture 7">
            <a:extLst>
              <a:ext uri="{FF2B5EF4-FFF2-40B4-BE49-F238E27FC236}">
                <a16:creationId xmlns:a16="http://schemas.microsoft.com/office/drawing/2014/main" id="{4150F1B5-5103-EEB3-4DDE-BDF9E84CCCC2}"/>
              </a:ext>
            </a:extLst>
          </p:cNvPr>
          <p:cNvPicPr>
            <a:picLocks/>
          </p:cNvPicPr>
          <p:nvPr userDrawn="1"/>
        </p:nvPicPr>
        <p:blipFill rotWithShape="1">
          <a:blip r:embed="rId3"/>
          <a:srcRect l="39988" r="20820"/>
          <a:stretch/>
        </p:blipFill>
        <p:spPr>
          <a:xfrm>
            <a:off x="7409137" y="-6536"/>
            <a:ext cx="4782863" cy="6864536"/>
          </a:xfrm>
          <a:prstGeom prst="rect">
            <a:avLst/>
          </a:prstGeom>
        </p:spPr>
      </p:pic>
    </p:spTree>
    <p:extLst>
      <p:ext uri="{BB962C8B-B14F-4D97-AF65-F5344CB8AC3E}">
        <p14:creationId xmlns:p14="http://schemas.microsoft.com/office/powerpoint/2010/main" val="138729065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FA14206-8F94-F74F-9E18-B76A2B17131F}"/>
              </a:ext>
            </a:extLst>
          </p:cNvPr>
          <p:cNvSpPr>
            <a:spLocks noGrp="1"/>
          </p:cNvSpPr>
          <p:nvPr>
            <p:ph idx="1" hasCustomPrompt="1"/>
          </p:nvPr>
        </p:nvSpPr>
        <p:spPr>
          <a:xfrm>
            <a:off x="190500" y="1232133"/>
            <a:ext cx="1455420" cy="4114902"/>
          </a:xfrm>
        </p:spPr>
        <p:txBody>
          <a:bodyPr lIns="0" tIns="0" rIns="0" bIns="0" anchor="ctr">
            <a:normAutofit/>
          </a:bodyPr>
          <a:lstStyle>
            <a:lvl1pPr marL="0" indent="0">
              <a:lnSpc>
                <a:spcPct val="100000"/>
              </a:lnSpc>
              <a:buNone/>
              <a:defRPr sz="5500" b="1" i="0">
                <a:ln w="12700">
                  <a:solidFill>
                    <a:schemeClr val="tx1"/>
                  </a:solidFill>
                </a:ln>
                <a:noFill/>
                <a:latin typeface="Arial" panose="020B0604020202020204" pitchFamily="34" charset="0"/>
              </a:defRPr>
            </a:lvl1pPr>
          </a:lstStyle>
          <a:p>
            <a:pPr lvl="0"/>
            <a:r>
              <a:rPr lang="en-US"/>
              <a:t>01</a:t>
            </a:r>
          </a:p>
          <a:p>
            <a:pPr lvl="0"/>
            <a:r>
              <a:rPr lang="en-US"/>
              <a:t>02</a:t>
            </a:r>
          </a:p>
          <a:p>
            <a:pPr lvl="0"/>
            <a:r>
              <a:rPr lang="en-US"/>
              <a:t>03</a:t>
            </a:r>
          </a:p>
        </p:txBody>
      </p:sp>
      <p:sp>
        <p:nvSpPr>
          <p:cNvPr id="11" name="Content Placeholder 2">
            <a:extLst>
              <a:ext uri="{FF2B5EF4-FFF2-40B4-BE49-F238E27FC236}">
                <a16:creationId xmlns:a16="http://schemas.microsoft.com/office/drawing/2014/main" id="{CD04DC24-C315-324C-9D46-EBAE4F47F880}"/>
              </a:ext>
            </a:extLst>
          </p:cNvPr>
          <p:cNvSpPr>
            <a:spLocks noGrp="1"/>
          </p:cNvSpPr>
          <p:nvPr>
            <p:ph idx="13" hasCustomPrompt="1"/>
          </p:nvPr>
        </p:nvSpPr>
        <p:spPr>
          <a:xfrm>
            <a:off x="2155797" y="1232132"/>
            <a:ext cx="8912696" cy="4114902"/>
          </a:xfrm>
        </p:spPr>
        <p:txBody>
          <a:bodyPr lIns="0" tIns="0" rIns="0" bIns="0" anchor="ctr">
            <a:normAutofit/>
          </a:bodyPr>
          <a:lstStyle>
            <a:lvl1pPr marL="0" indent="0">
              <a:lnSpc>
                <a:spcPct val="100000"/>
              </a:lnSpc>
              <a:buNone/>
              <a:defRPr sz="5500">
                <a:ln w="12700">
                  <a:noFill/>
                </a:ln>
                <a:solidFill>
                  <a:schemeClr val="tx1"/>
                </a:solidFill>
              </a:defRPr>
            </a:lvl1pPr>
          </a:lstStyle>
          <a:p>
            <a:pPr lvl="0"/>
            <a:r>
              <a:rPr lang="en-US"/>
              <a:t>Presentation section title</a:t>
            </a:r>
          </a:p>
          <a:p>
            <a:pPr lvl="0"/>
            <a:r>
              <a:rPr lang="en-US"/>
              <a:t>Section title</a:t>
            </a:r>
          </a:p>
          <a:p>
            <a:pPr lvl="0"/>
            <a:r>
              <a:rPr lang="en-US"/>
              <a:t>Section title</a:t>
            </a:r>
          </a:p>
        </p:txBody>
      </p:sp>
      <p:sp>
        <p:nvSpPr>
          <p:cNvPr id="8" name="Slide Number Placeholder 5">
            <a:extLst>
              <a:ext uri="{FF2B5EF4-FFF2-40B4-BE49-F238E27FC236}">
                <a16:creationId xmlns:a16="http://schemas.microsoft.com/office/drawing/2014/main" id="{AEC3164D-587A-6E43-AB20-FA9EB07A871E}"/>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tx2"/>
                </a:solidFill>
              </a:defRPr>
            </a:lvl1pPr>
          </a:lstStyle>
          <a:p>
            <a:fld id="{BB55D76A-9B6E-CD41-ABBE-F6C938295BAD}" type="slidenum">
              <a:rPr lang="en-US" smtClean="0"/>
              <a:pPr/>
              <a:t>‹#›</a:t>
            </a:fld>
            <a:endParaRPr lang="en-US"/>
          </a:p>
        </p:txBody>
      </p:sp>
      <p:sp>
        <p:nvSpPr>
          <p:cNvPr id="12" name="Text Placeholder 21">
            <a:extLst>
              <a:ext uri="{FF2B5EF4-FFF2-40B4-BE49-F238E27FC236}">
                <a16:creationId xmlns:a16="http://schemas.microsoft.com/office/drawing/2014/main" id="{18B50239-37A9-B745-83CE-E43173563BBF}"/>
              </a:ext>
            </a:extLst>
          </p:cNvPr>
          <p:cNvSpPr>
            <a:spLocks noGrp="1"/>
          </p:cNvSpPr>
          <p:nvPr>
            <p:ph type="body" sz="quarter" idx="15" hasCustomPrompt="1"/>
          </p:nvPr>
        </p:nvSpPr>
        <p:spPr>
          <a:xfrm>
            <a:off x="190242" y="175098"/>
            <a:ext cx="5067300" cy="286584"/>
          </a:xfrm>
        </p:spPr>
        <p:txBody>
          <a:bodyPr lIns="0" tIns="0" rIns="0" bIns="0" anchor="ctr">
            <a:noAutofit/>
          </a:bodyPr>
          <a:lstStyle>
            <a:lvl1pPr marL="0" indent="0">
              <a:buNone/>
              <a:defRPr sz="2000"/>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a:t>Agenda</a:t>
            </a:r>
          </a:p>
        </p:txBody>
      </p:sp>
      <p:pic>
        <p:nvPicPr>
          <p:cNvPr id="13" name="Picture 12" descr="Logo&#10;&#10;Description automatically generated">
            <a:extLst>
              <a:ext uri="{FF2B5EF4-FFF2-40B4-BE49-F238E27FC236}">
                <a16:creationId xmlns:a16="http://schemas.microsoft.com/office/drawing/2014/main" id="{D68767D3-E740-4742-B245-9E93EB3DE3BF}"/>
              </a:ext>
            </a:extLst>
          </p:cNvPr>
          <p:cNvPicPr>
            <a:picLocks noChangeAspect="1"/>
          </p:cNvPicPr>
          <p:nvPr userDrawn="1"/>
        </p:nvPicPr>
        <p:blipFill>
          <a:blip r:embed="rId2"/>
          <a:stretch>
            <a:fillRect/>
          </a:stretch>
        </p:blipFill>
        <p:spPr>
          <a:xfrm>
            <a:off x="154682" y="6363912"/>
            <a:ext cx="831279" cy="467595"/>
          </a:xfrm>
          <a:prstGeom prst="rect">
            <a:avLst/>
          </a:prstGeom>
        </p:spPr>
      </p:pic>
      <p:sp>
        <p:nvSpPr>
          <p:cNvPr id="7" name="TextBox 6">
            <a:extLst>
              <a:ext uri="{FF2B5EF4-FFF2-40B4-BE49-F238E27FC236}">
                <a16:creationId xmlns:a16="http://schemas.microsoft.com/office/drawing/2014/main" id="{6B30C6AE-59C2-2C44-BB74-D72CAED95127}"/>
              </a:ext>
            </a:extLst>
          </p:cNvPr>
          <p:cNvSpPr txBox="1"/>
          <p:nvPr userDrawn="1"/>
        </p:nvSpPr>
        <p:spPr>
          <a:xfrm>
            <a:off x="5379720" y="6534316"/>
            <a:ext cx="1432560" cy="246221"/>
          </a:xfrm>
          <a:prstGeom prst="rect">
            <a:avLst/>
          </a:prstGeom>
          <a:noFill/>
        </p:spPr>
        <p:txBody>
          <a:bodyPr wrap="square" lIns="0" tIns="0" rIns="0" bIns="0" rtlCol="0">
            <a:spAutoFit/>
          </a:bodyPr>
          <a:lstStyle/>
          <a:p>
            <a:pPr algn="ctr"/>
            <a:r>
              <a:rPr lang="en-US" sz="800">
                <a:solidFill>
                  <a:schemeClr val="tx1"/>
                </a:solidFill>
                <a:latin typeface="Arial" panose="020B0604020202020204" pitchFamily="34" charset="0"/>
              </a:rPr>
              <a:t>Kyndryl Market Intelligence</a:t>
            </a:r>
          </a:p>
          <a:p>
            <a:pPr algn="ctr"/>
            <a:r>
              <a:rPr lang="en-US" sz="800">
                <a:solidFill>
                  <a:schemeClr val="tx1"/>
                </a:solidFill>
                <a:latin typeface="Arial" panose="020B0604020202020204" pitchFamily="34" charset="0"/>
              </a:rPr>
              <a:t>Internal Use Only</a:t>
            </a:r>
          </a:p>
        </p:txBody>
      </p:sp>
    </p:spTree>
    <p:extLst>
      <p:ext uri="{BB962C8B-B14F-4D97-AF65-F5344CB8AC3E}">
        <p14:creationId xmlns:p14="http://schemas.microsoft.com/office/powerpoint/2010/main" val="674929105"/>
      </p:ext>
    </p:extLst>
  </p:cSld>
  <p:clrMapOvr>
    <a:masterClrMapping/>
  </p:clrMapOvr>
  <p:extLst>
    <p:ext uri="{DCECCB84-F9BA-43D5-87BE-67443E8EF086}">
      <p15:sldGuideLst xmlns:p15="http://schemas.microsoft.com/office/powerpoint/2012/main">
        <p15:guide id="1" pos="3840">
          <p15:clr>
            <a:srgbClr val="FBAE40"/>
          </p15:clr>
        </p15:guide>
        <p15:guide id="2" pos="7680">
          <p15:clr>
            <a:srgbClr val="FBAE40"/>
          </p15:clr>
        </p15:guide>
        <p15:guide id="3" orient="horz" pos="768">
          <p15:clr>
            <a:srgbClr val="FBAE40"/>
          </p15:clr>
        </p15:guide>
        <p15:guide id="4" orient="horz" pos="338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D04C1-60D3-B645-8E3E-7801264BD984}"/>
              </a:ext>
            </a:extLst>
          </p:cNvPr>
          <p:cNvSpPr>
            <a:spLocks noGrp="1"/>
          </p:cNvSpPr>
          <p:nvPr>
            <p:ph type="title" hasCustomPrompt="1"/>
          </p:nvPr>
        </p:nvSpPr>
        <p:spPr>
          <a:xfrm>
            <a:off x="190242" y="445874"/>
            <a:ext cx="5067041" cy="286584"/>
          </a:xfrm>
        </p:spPr>
        <p:txBody>
          <a:bodyPr/>
          <a:lstStyle>
            <a:lvl1pPr>
              <a:defRPr sz="2000">
                <a:solidFill>
                  <a:schemeClr val="accent1"/>
                </a:solidFill>
              </a:defRPr>
            </a:lvl1pPr>
          </a:lstStyle>
          <a:p>
            <a:r>
              <a:rPr lang="en-US"/>
              <a:t>Heading</a:t>
            </a:r>
          </a:p>
        </p:txBody>
      </p:sp>
      <p:sp>
        <p:nvSpPr>
          <p:cNvPr id="3" name="Content Placeholder 2">
            <a:extLst>
              <a:ext uri="{FF2B5EF4-FFF2-40B4-BE49-F238E27FC236}">
                <a16:creationId xmlns:a16="http://schemas.microsoft.com/office/drawing/2014/main" id="{3FA14206-8F94-F74F-9E18-B76A2B17131F}"/>
              </a:ext>
            </a:extLst>
          </p:cNvPr>
          <p:cNvSpPr>
            <a:spLocks noGrp="1"/>
          </p:cNvSpPr>
          <p:nvPr>
            <p:ph idx="1" hasCustomPrompt="1"/>
          </p:nvPr>
        </p:nvSpPr>
        <p:spPr>
          <a:xfrm>
            <a:off x="3688422" y="1684628"/>
            <a:ext cx="8313078" cy="3400745"/>
          </a:xfrm>
        </p:spPr>
        <p:txBody>
          <a:bodyPr lIns="0" tIns="0" rIns="0" bIns="0">
            <a:normAutofit/>
          </a:bodyPr>
          <a:lstStyle>
            <a:lvl1pPr marL="0" indent="0">
              <a:buNone/>
              <a:defRPr sz="4400"/>
            </a:lvl1pPr>
          </a:lstStyle>
          <a:p>
            <a:pPr lvl="0"/>
            <a:r>
              <a:rPr lang="en-US"/>
              <a:t>Place body text here</a:t>
            </a:r>
          </a:p>
        </p:txBody>
      </p:sp>
      <p:sp>
        <p:nvSpPr>
          <p:cNvPr id="15" name="Text Placeholder 14">
            <a:extLst>
              <a:ext uri="{FF2B5EF4-FFF2-40B4-BE49-F238E27FC236}">
                <a16:creationId xmlns:a16="http://schemas.microsoft.com/office/drawing/2014/main" id="{2138F432-5BED-3F4B-8ED4-8EEB958CBFFD}"/>
              </a:ext>
            </a:extLst>
          </p:cNvPr>
          <p:cNvSpPr>
            <a:spLocks noGrp="1"/>
          </p:cNvSpPr>
          <p:nvPr>
            <p:ph type="body" sz="quarter" idx="13" hasCustomPrompt="1"/>
          </p:nvPr>
        </p:nvSpPr>
        <p:spPr>
          <a:xfrm>
            <a:off x="3678238" y="5271339"/>
            <a:ext cx="2417762" cy="328612"/>
          </a:xfrm>
        </p:spPr>
        <p:txBody>
          <a:bodyPr lIns="0" tIns="0" rIns="0" bIns="0">
            <a:noAutofit/>
          </a:bodyPr>
          <a:lstStyle>
            <a:lvl1pPr marL="0" indent="0">
              <a:buNone/>
              <a:defRPr sz="2000"/>
            </a:lvl1pPr>
          </a:lstStyle>
          <a:p>
            <a:pPr lvl="0"/>
            <a:r>
              <a:rPr lang="en-US"/>
              <a:t>Name Last</a:t>
            </a:r>
          </a:p>
        </p:txBody>
      </p:sp>
      <p:sp>
        <p:nvSpPr>
          <p:cNvPr id="18" name="Picture Placeholder 17">
            <a:extLst>
              <a:ext uri="{FF2B5EF4-FFF2-40B4-BE49-F238E27FC236}">
                <a16:creationId xmlns:a16="http://schemas.microsoft.com/office/drawing/2014/main" id="{97A6693A-13CB-8F4A-906F-849570EEA7A2}"/>
              </a:ext>
            </a:extLst>
          </p:cNvPr>
          <p:cNvSpPr>
            <a:spLocks noGrp="1"/>
          </p:cNvSpPr>
          <p:nvPr>
            <p:ph type="pic" sz="quarter" idx="14"/>
          </p:nvPr>
        </p:nvSpPr>
        <p:spPr>
          <a:xfrm>
            <a:off x="190501" y="1684628"/>
            <a:ext cx="2727325" cy="2777835"/>
          </a:xfrm>
        </p:spPr>
        <p:txBody>
          <a:bodyPr/>
          <a:lstStyle/>
          <a:p>
            <a:r>
              <a:rPr lang="en-US"/>
              <a:t>Click icon to add picture</a:t>
            </a:r>
          </a:p>
        </p:txBody>
      </p:sp>
      <p:sp>
        <p:nvSpPr>
          <p:cNvPr id="22" name="Text Placeholder 21">
            <a:extLst>
              <a:ext uri="{FF2B5EF4-FFF2-40B4-BE49-F238E27FC236}">
                <a16:creationId xmlns:a16="http://schemas.microsoft.com/office/drawing/2014/main" id="{D9CB8481-F0E0-0547-AD93-9098DFF3A662}"/>
              </a:ext>
            </a:extLst>
          </p:cNvPr>
          <p:cNvSpPr>
            <a:spLocks noGrp="1"/>
          </p:cNvSpPr>
          <p:nvPr>
            <p:ph type="body" sz="quarter" idx="15" hasCustomPrompt="1"/>
          </p:nvPr>
        </p:nvSpPr>
        <p:spPr>
          <a:xfrm>
            <a:off x="190242" y="175098"/>
            <a:ext cx="5067300" cy="286584"/>
          </a:xfrm>
        </p:spPr>
        <p:txBody>
          <a:bodyPr lIns="0" tIns="0" rIns="0" bIns="0" anchor="ctr">
            <a:noAutofit/>
          </a:bodyPr>
          <a:lstStyle>
            <a:lvl1pPr marL="0" indent="0">
              <a:buNone/>
              <a:defRPr sz="2000"/>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a:t>Section title</a:t>
            </a:r>
          </a:p>
        </p:txBody>
      </p:sp>
      <p:sp>
        <p:nvSpPr>
          <p:cNvPr id="10" name="Slide Number Placeholder 5">
            <a:extLst>
              <a:ext uri="{FF2B5EF4-FFF2-40B4-BE49-F238E27FC236}">
                <a16:creationId xmlns:a16="http://schemas.microsoft.com/office/drawing/2014/main" id="{1EB8CE48-B84E-E14B-B298-B53BE936D06F}"/>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tx2"/>
                </a:solidFill>
              </a:defRPr>
            </a:lvl1pPr>
          </a:lstStyle>
          <a:p>
            <a:fld id="{BB55D76A-9B6E-CD41-ABBE-F6C938295BAD}" type="slidenum">
              <a:rPr lang="en-US" smtClean="0"/>
              <a:pPr/>
              <a:t>‹#›</a:t>
            </a:fld>
            <a:endParaRPr lang="en-US"/>
          </a:p>
        </p:txBody>
      </p:sp>
      <p:pic>
        <p:nvPicPr>
          <p:cNvPr id="19" name="Picture 18" descr="Logo&#10;&#10;Description automatically generated">
            <a:extLst>
              <a:ext uri="{FF2B5EF4-FFF2-40B4-BE49-F238E27FC236}">
                <a16:creationId xmlns:a16="http://schemas.microsoft.com/office/drawing/2014/main" id="{5B6F8AA5-1573-8A4F-BE57-8EA760531279}"/>
              </a:ext>
            </a:extLst>
          </p:cNvPr>
          <p:cNvPicPr>
            <a:picLocks noChangeAspect="1"/>
          </p:cNvPicPr>
          <p:nvPr userDrawn="1"/>
        </p:nvPicPr>
        <p:blipFill>
          <a:blip r:embed="rId2"/>
          <a:stretch>
            <a:fillRect/>
          </a:stretch>
        </p:blipFill>
        <p:spPr>
          <a:xfrm>
            <a:off x="154682" y="6363912"/>
            <a:ext cx="831279" cy="467595"/>
          </a:xfrm>
          <a:prstGeom prst="rect">
            <a:avLst/>
          </a:prstGeom>
        </p:spPr>
      </p:pic>
      <p:sp>
        <p:nvSpPr>
          <p:cNvPr id="11" name="TextBox 10">
            <a:extLst>
              <a:ext uri="{FF2B5EF4-FFF2-40B4-BE49-F238E27FC236}">
                <a16:creationId xmlns:a16="http://schemas.microsoft.com/office/drawing/2014/main" id="{53BF4AFA-0DD3-0347-B47A-DF13F6F8B142}"/>
              </a:ext>
            </a:extLst>
          </p:cNvPr>
          <p:cNvSpPr txBox="1"/>
          <p:nvPr userDrawn="1"/>
        </p:nvSpPr>
        <p:spPr>
          <a:xfrm>
            <a:off x="5379720" y="6534316"/>
            <a:ext cx="1432560" cy="246221"/>
          </a:xfrm>
          <a:prstGeom prst="rect">
            <a:avLst/>
          </a:prstGeom>
          <a:noFill/>
        </p:spPr>
        <p:txBody>
          <a:bodyPr wrap="square" lIns="0" tIns="0" rIns="0" bIns="0" rtlCol="0">
            <a:spAutoFit/>
          </a:bodyPr>
          <a:lstStyle/>
          <a:p>
            <a:pPr algn="ctr"/>
            <a:r>
              <a:rPr lang="en-US" sz="800">
                <a:solidFill>
                  <a:schemeClr val="tx1"/>
                </a:solidFill>
                <a:latin typeface="Arial" panose="020B0604020202020204" pitchFamily="34" charset="0"/>
              </a:rPr>
              <a:t>Kyndryl Market Intelligence</a:t>
            </a:r>
          </a:p>
          <a:p>
            <a:pPr algn="ctr"/>
            <a:r>
              <a:rPr lang="en-US" sz="800">
                <a:solidFill>
                  <a:schemeClr val="tx1"/>
                </a:solidFill>
                <a:latin typeface="Arial" panose="020B0604020202020204" pitchFamily="34" charset="0"/>
              </a:rPr>
              <a:t>Internal Use Only</a:t>
            </a:r>
          </a:p>
        </p:txBody>
      </p:sp>
    </p:spTree>
    <p:extLst>
      <p:ext uri="{BB962C8B-B14F-4D97-AF65-F5344CB8AC3E}">
        <p14:creationId xmlns:p14="http://schemas.microsoft.com/office/powerpoint/2010/main" val="2736481227"/>
      </p:ext>
    </p:extLst>
  </p:cSld>
  <p:clrMapOvr>
    <a:masterClrMapping/>
  </p:clrMapOvr>
  <p:extLst>
    <p:ext uri="{DCECCB84-F9BA-43D5-87BE-67443E8EF086}">
      <p15:sldGuideLst xmlns:p15="http://schemas.microsoft.com/office/powerpoint/2012/main">
        <p15:guide id="1" orient="horz" pos="1056">
          <p15:clr>
            <a:srgbClr val="FBAE40"/>
          </p15:clr>
        </p15:guide>
        <p15:guide id="2" orient="horz" pos="3216">
          <p15:clr>
            <a:srgbClr val="FBAE40"/>
          </p15:clr>
        </p15:guide>
        <p15:guide id="3" orient="horz" pos="3312">
          <p15:clr>
            <a:srgbClr val="FBAE40"/>
          </p15:clr>
        </p15:guide>
        <p15:guide id="4" pos="230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w/ Chart">
    <p:bg>
      <p:bgPr>
        <a:solidFill>
          <a:schemeClr val="bg1"/>
        </a:solidFill>
        <a:effectLst/>
      </p:bgPr>
    </p:bg>
    <p:spTree>
      <p:nvGrpSpPr>
        <p:cNvPr id="1" name=""/>
        <p:cNvGrpSpPr/>
        <p:nvPr/>
      </p:nvGrpSpPr>
      <p:grpSpPr>
        <a:xfrm>
          <a:off x="0" y="0"/>
          <a:ext cx="0" cy="0"/>
          <a:chOff x="0" y="0"/>
          <a:chExt cx="0" cy="0"/>
        </a:xfrm>
      </p:grpSpPr>
      <p:sp>
        <p:nvSpPr>
          <p:cNvPr id="10" name="Slide Number Placeholder 5">
            <a:extLst>
              <a:ext uri="{FF2B5EF4-FFF2-40B4-BE49-F238E27FC236}">
                <a16:creationId xmlns:a16="http://schemas.microsoft.com/office/drawing/2014/main" id="{EA31EB35-69AE-F840-8EDD-1E567FB60363}"/>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tx2"/>
                </a:solidFill>
              </a:defRPr>
            </a:lvl1pPr>
          </a:lstStyle>
          <a:p>
            <a:fld id="{BB55D76A-9B6E-CD41-ABBE-F6C938295BAD}" type="slidenum">
              <a:rPr lang="en-US" smtClean="0"/>
              <a:pPr/>
              <a:t>‹#›</a:t>
            </a:fld>
            <a:endParaRPr lang="en-US"/>
          </a:p>
        </p:txBody>
      </p:sp>
      <p:sp>
        <p:nvSpPr>
          <p:cNvPr id="3" name="Chart Placeholder 2">
            <a:extLst>
              <a:ext uri="{FF2B5EF4-FFF2-40B4-BE49-F238E27FC236}">
                <a16:creationId xmlns:a16="http://schemas.microsoft.com/office/drawing/2014/main" id="{8E471C5B-AB77-3042-9C6A-4DD9CCE29433}"/>
              </a:ext>
            </a:extLst>
          </p:cNvPr>
          <p:cNvSpPr>
            <a:spLocks noGrp="1"/>
          </p:cNvSpPr>
          <p:nvPr>
            <p:ph type="chart" sz="quarter" idx="15"/>
          </p:nvPr>
        </p:nvSpPr>
        <p:spPr>
          <a:xfrm>
            <a:off x="6096000" y="1143000"/>
            <a:ext cx="6096000" cy="4838700"/>
          </a:xfrm>
        </p:spPr>
        <p:txBody>
          <a:bodyPr/>
          <a:lstStyle/>
          <a:p>
            <a:r>
              <a:rPr lang="en-US"/>
              <a:t>Click icon to add chart</a:t>
            </a:r>
          </a:p>
        </p:txBody>
      </p:sp>
      <p:sp>
        <p:nvSpPr>
          <p:cNvPr id="5" name="Text Placeholder 4">
            <a:extLst>
              <a:ext uri="{FF2B5EF4-FFF2-40B4-BE49-F238E27FC236}">
                <a16:creationId xmlns:a16="http://schemas.microsoft.com/office/drawing/2014/main" id="{AD765B41-3ECC-AC41-8E76-B63961BC41D6}"/>
              </a:ext>
            </a:extLst>
          </p:cNvPr>
          <p:cNvSpPr>
            <a:spLocks noGrp="1"/>
          </p:cNvSpPr>
          <p:nvPr>
            <p:ph type="body" sz="quarter" idx="16" hasCustomPrompt="1"/>
          </p:nvPr>
        </p:nvSpPr>
        <p:spPr>
          <a:xfrm>
            <a:off x="190501" y="1143000"/>
            <a:ext cx="4724400" cy="2286000"/>
          </a:xfrm>
        </p:spPr>
        <p:txBody>
          <a:bodyPr lIns="0" tIns="0" rIns="0" bIns="0">
            <a:normAutofit/>
          </a:bodyPr>
          <a:lstStyle>
            <a:lvl1pPr marL="0" indent="0">
              <a:buNone/>
              <a:defRPr sz="3200"/>
            </a:lvl1pPr>
          </a:lstStyle>
          <a:p>
            <a:pPr lvl="0"/>
            <a:r>
              <a:rPr lang="en-US"/>
              <a:t>Add body text here–Lorem ipsum dolor sit </a:t>
            </a:r>
            <a:r>
              <a:rPr lang="en-US" err="1"/>
              <a:t>amer</a:t>
            </a:r>
            <a:r>
              <a:rPr lang="en-US"/>
              <a:t>, </a:t>
            </a:r>
            <a:r>
              <a:rPr lang="en-US" err="1"/>
              <a:t>consectetur</a:t>
            </a:r>
            <a:r>
              <a:rPr lang="en-US"/>
              <a:t> </a:t>
            </a:r>
            <a:r>
              <a:rPr lang="en-US" err="1"/>
              <a:t>adipiscing</a:t>
            </a:r>
            <a:r>
              <a:rPr lang="en-US"/>
              <a:t> </a:t>
            </a:r>
            <a:r>
              <a:rPr lang="en-US" err="1"/>
              <a:t>elit</a:t>
            </a:r>
            <a:endParaRPr lang="en-US"/>
          </a:p>
        </p:txBody>
      </p:sp>
      <p:pic>
        <p:nvPicPr>
          <p:cNvPr id="20" name="Picture 19" descr="Logo&#10;&#10;Description automatically generated">
            <a:extLst>
              <a:ext uri="{FF2B5EF4-FFF2-40B4-BE49-F238E27FC236}">
                <a16:creationId xmlns:a16="http://schemas.microsoft.com/office/drawing/2014/main" id="{31D72AF6-2092-C74D-9CC7-CB969651F614}"/>
              </a:ext>
            </a:extLst>
          </p:cNvPr>
          <p:cNvPicPr>
            <a:picLocks noChangeAspect="1"/>
          </p:cNvPicPr>
          <p:nvPr userDrawn="1"/>
        </p:nvPicPr>
        <p:blipFill>
          <a:blip r:embed="rId2"/>
          <a:stretch>
            <a:fillRect/>
          </a:stretch>
        </p:blipFill>
        <p:spPr>
          <a:xfrm>
            <a:off x="154682" y="6363912"/>
            <a:ext cx="831279" cy="467595"/>
          </a:xfrm>
          <a:prstGeom prst="rect">
            <a:avLst/>
          </a:prstGeom>
        </p:spPr>
      </p:pic>
      <p:sp>
        <p:nvSpPr>
          <p:cNvPr id="21" name="Text Placeholder 24">
            <a:extLst>
              <a:ext uri="{FF2B5EF4-FFF2-40B4-BE49-F238E27FC236}">
                <a16:creationId xmlns:a16="http://schemas.microsoft.com/office/drawing/2014/main" id="{4CFC31EE-5C1D-CA4D-891B-C60FB5577A15}"/>
              </a:ext>
            </a:extLst>
          </p:cNvPr>
          <p:cNvSpPr>
            <a:spLocks noGrp="1"/>
          </p:cNvSpPr>
          <p:nvPr>
            <p:ph type="body" sz="quarter" idx="21" hasCustomPrompt="1"/>
          </p:nvPr>
        </p:nvSpPr>
        <p:spPr>
          <a:xfrm>
            <a:off x="190500" y="182563"/>
            <a:ext cx="4046538" cy="285750"/>
          </a:xfrm>
        </p:spPr>
        <p:txBody>
          <a:bodyPr lIns="0" tIns="0" rIns="0" bIns="0">
            <a:noAutofit/>
          </a:bodyPr>
          <a:lstStyle>
            <a:lvl1pPr marL="0" indent="0">
              <a:buNone/>
              <a:defRPr sz="2000">
                <a:solidFill>
                  <a:schemeClr val="tx2"/>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title</a:t>
            </a:r>
          </a:p>
        </p:txBody>
      </p:sp>
      <p:sp>
        <p:nvSpPr>
          <p:cNvPr id="22" name="Text Placeholder 24">
            <a:extLst>
              <a:ext uri="{FF2B5EF4-FFF2-40B4-BE49-F238E27FC236}">
                <a16:creationId xmlns:a16="http://schemas.microsoft.com/office/drawing/2014/main" id="{A4BFF994-74B4-9D4B-AD4E-2CE484C49657}"/>
              </a:ext>
            </a:extLst>
          </p:cNvPr>
          <p:cNvSpPr>
            <a:spLocks noGrp="1"/>
          </p:cNvSpPr>
          <p:nvPr>
            <p:ph type="body" sz="quarter" idx="22" hasCustomPrompt="1"/>
          </p:nvPr>
        </p:nvSpPr>
        <p:spPr>
          <a:xfrm>
            <a:off x="190500" y="457554"/>
            <a:ext cx="4046538" cy="285750"/>
          </a:xfrm>
        </p:spPr>
        <p:txBody>
          <a:bodyPr lIns="0" tIns="0" rIns="0" bIns="0">
            <a:noAutofit/>
          </a:bodyPr>
          <a:lstStyle>
            <a:lvl1pPr marL="0" indent="0">
              <a:buNone/>
              <a:defRPr sz="2000">
                <a:solidFill>
                  <a:schemeClr val="accent1"/>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Heading</a:t>
            </a:r>
          </a:p>
        </p:txBody>
      </p:sp>
      <p:sp>
        <p:nvSpPr>
          <p:cNvPr id="9" name="TextBox 8">
            <a:extLst>
              <a:ext uri="{FF2B5EF4-FFF2-40B4-BE49-F238E27FC236}">
                <a16:creationId xmlns:a16="http://schemas.microsoft.com/office/drawing/2014/main" id="{CBA2A3C7-B223-194A-A59C-FEADD197964A}"/>
              </a:ext>
            </a:extLst>
          </p:cNvPr>
          <p:cNvSpPr txBox="1"/>
          <p:nvPr userDrawn="1"/>
        </p:nvSpPr>
        <p:spPr>
          <a:xfrm>
            <a:off x="5379720" y="6534316"/>
            <a:ext cx="1432560" cy="246221"/>
          </a:xfrm>
          <a:prstGeom prst="rect">
            <a:avLst/>
          </a:prstGeom>
          <a:noFill/>
        </p:spPr>
        <p:txBody>
          <a:bodyPr wrap="square" lIns="0" tIns="0" rIns="0" bIns="0" rtlCol="0">
            <a:spAutoFit/>
          </a:bodyPr>
          <a:lstStyle/>
          <a:p>
            <a:pPr algn="ctr"/>
            <a:r>
              <a:rPr lang="en-US" sz="800">
                <a:solidFill>
                  <a:schemeClr val="tx1"/>
                </a:solidFill>
                <a:latin typeface="Arial" panose="020B0604020202020204" pitchFamily="34" charset="0"/>
              </a:rPr>
              <a:t>Kyndryl Market Intelligence</a:t>
            </a:r>
          </a:p>
          <a:p>
            <a:pPr algn="ctr"/>
            <a:r>
              <a:rPr lang="en-US" sz="800">
                <a:solidFill>
                  <a:schemeClr val="tx1"/>
                </a:solidFill>
                <a:latin typeface="Arial" panose="020B0604020202020204" pitchFamily="34" charset="0"/>
              </a:rPr>
              <a:t>Internal Use Only</a:t>
            </a:r>
          </a:p>
        </p:txBody>
      </p:sp>
    </p:spTree>
    <p:extLst>
      <p:ext uri="{BB962C8B-B14F-4D97-AF65-F5344CB8AC3E}">
        <p14:creationId xmlns:p14="http://schemas.microsoft.com/office/powerpoint/2010/main" val="2218384120"/>
      </p:ext>
    </p:extLst>
  </p:cSld>
  <p:clrMapOvr>
    <a:masterClrMapping/>
  </p:clrMapOvr>
  <p:extLst>
    <p:ext uri="{DCECCB84-F9BA-43D5-87BE-67443E8EF086}">
      <p15:sldGuideLst xmlns:p15="http://schemas.microsoft.com/office/powerpoint/2012/main">
        <p15:guide id="1" orient="horz" pos="720">
          <p15:clr>
            <a:srgbClr val="FBAE40"/>
          </p15:clr>
        </p15:guide>
        <p15:guide id="2" pos="3096">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 Description w/ Chart">
    <p:bg>
      <p:bgPr>
        <a:solidFill>
          <a:schemeClr val="bg1"/>
        </a:solidFill>
        <a:effectLst/>
      </p:bgPr>
    </p:bg>
    <p:spTree>
      <p:nvGrpSpPr>
        <p:cNvPr id="1" name=""/>
        <p:cNvGrpSpPr/>
        <p:nvPr/>
      </p:nvGrpSpPr>
      <p:grpSpPr>
        <a:xfrm>
          <a:off x="0" y="0"/>
          <a:ext cx="0" cy="0"/>
          <a:chOff x="0" y="0"/>
          <a:chExt cx="0" cy="0"/>
        </a:xfrm>
      </p:grpSpPr>
      <p:sp>
        <p:nvSpPr>
          <p:cNvPr id="10" name="Slide Number Placeholder 5">
            <a:extLst>
              <a:ext uri="{FF2B5EF4-FFF2-40B4-BE49-F238E27FC236}">
                <a16:creationId xmlns:a16="http://schemas.microsoft.com/office/drawing/2014/main" id="{EA31EB35-69AE-F840-8EDD-1E567FB60363}"/>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tx2"/>
                </a:solidFill>
              </a:defRPr>
            </a:lvl1pPr>
          </a:lstStyle>
          <a:p>
            <a:fld id="{BB55D76A-9B6E-CD41-ABBE-F6C938295BAD}" type="slidenum">
              <a:rPr lang="en-US" smtClean="0"/>
              <a:pPr/>
              <a:t>‹#›</a:t>
            </a:fld>
            <a:endParaRPr lang="en-US"/>
          </a:p>
        </p:txBody>
      </p:sp>
      <p:sp>
        <p:nvSpPr>
          <p:cNvPr id="3" name="Chart Placeholder 2">
            <a:extLst>
              <a:ext uri="{FF2B5EF4-FFF2-40B4-BE49-F238E27FC236}">
                <a16:creationId xmlns:a16="http://schemas.microsoft.com/office/drawing/2014/main" id="{8E471C5B-AB77-3042-9C6A-4DD9CCE29433}"/>
              </a:ext>
            </a:extLst>
          </p:cNvPr>
          <p:cNvSpPr>
            <a:spLocks noGrp="1"/>
          </p:cNvSpPr>
          <p:nvPr>
            <p:ph type="chart" sz="quarter" idx="15"/>
          </p:nvPr>
        </p:nvSpPr>
        <p:spPr>
          <a:xfrm>
            <a:off x="6096000" y="1143000"/>
            <a:ext cx="6096000" cy="4838700"/>
          </a:xfrm>
        </p:spPr>
        <p:txBody>
          <a:bodyPr>
            <a:noAutofit/>
          </a:bodyPr>
          <a:lstStyle/>
          <a:p>
            <a:r>
              <a:rPr lang="en-US"/>
              <a:t>Click icon to add chart</a:t>
            </a:r>
          </a:p>
        </p:txBody>
      </p:sp>
      <p:sp>
        <p:nvSpPr>
          <p:cNvPr id="5" name="Text Placeholder 4">
            <a:extLst>
              <a:ext uri="{FF2B5EF4-FFF2-40B4-BE49-F238E27FC236}">
                <a16:creationId xmlns:a16="http://schemas.microsoft.com/office/drawing/2014/main" id="{AD765B41-3ECC-AC41-8E76-B63961BC41D6}"/>
              </a:ext>
            </a:extLst>
          </p:cNvPr>
          <p:cNvSpPr>
            <a:spLocks noGrp="1"/>
          </p:cNvSpPr>
          <p:nvPr>
            <p:ph type="body" sz="quarter" idx="16" hasCustomPrompt="1"/>
          </p:nvPr>
        </p:nvSpPr>
        <p:spPr>
          <a:xfrm>
            <a:off x="190500" y="1143000"/>
            <a:ext cx="4715455" cy="2286000"/>
          </a:xfrm>
        </p:spPr>
        <p:txBody>
          <a:bodyPr lIns="0" tIns="0" rIns="0" bIns="0">
            <a:noAutofit/>
          </a:bodyPr>
          <a:lstStyle>
            <a:lvl1pPr marL="0" indent="0">
              <a:buNone/>
              <a:defRPr sz="3200"/>
            </a:lvl1pPr>
          </a:lstStyle>
          <a:p>
            <a:pPr lvl="0"/>
            <a:r>
              <a:rPr lang="en-US"/>
              <a:t>Add body text here–Lorem ipsum dolor sit </a:t>
            </a:r>
            <a:r>
              <a:rPr lang="en-US" err="1"/>
              <a:t>amer</a:t>
            </a:r>
            <a:r>
              <a:rPr lang="en-US"/>
              <a:t>, </a:t>
            </a:r>
            <a:r>
              <a:rPr lang="en-US" err="1"/>
              <a:t>consectetur</a:t>
            </a:r>
            <a:r>
              <a:rPr lang="en-US"/>
              <a:t> </a:t>
            </a:r>
            <a:r>
              <a:rPr lang="en-US" err="1"/>
              <a:t>adipiscing</a:t>
            </a:r>
            <a:r>
              <a:rPr lang="en-US"/>
              <a:t> </a:t>
            </a:r>
            <a:r>
              <a:rPr lang="en-US" err="1"/>
              <a:t>elit</a:t>
            </a:r>
            <a:endParaRPr lang="en-US"/>
          </a:p>
        </p:txBody>
      </p:sp>
      <p:pic>
        <p:nvPicPr>
          <p:cNvPr id="20" name="Picture 19" descr="Logo&#10;&#10;Description automatically generated">
            <a:extLst>
              <a:ext uri="{FF2B5EF4-FFF2-40B4-BE49-F238E27FC236}">
                <a16:creationId xmlns:a16="http://schemas.microsoft.com/office/drawing/2014/main" id="{31D72AF6-2092-C74D-9CC7-CB969651F614}"/>
              </a:ext>
            </a:extLst>
          </p:cNvPr>
          <p:cNvPicPr>
            <a:picLocks noChangeAspect="1"/>
          </p:cNvPicPr>
          <p:nvPr userDrawn="1"/>
        </p:nvPicPr>
        <p:blipFill>
          <a:blip r:embed="rId2"/>
          <a:stretch>
            <a:fillRect/>
          </a:stretch>
        </p:blipFill>
        <p:spPr>
          <a:xfrm>
            <a:off x="154682" y="6363912"/>
            <a:ext cx="831279" cy="467595"/>
          </a:xfrm>
          <a:prstGeom prst="rect">
            <a:avLst/>
          </a:prstGeom>
        </p:spPr>
      </p:pic>
      <p:sp>
        <p:nvSpPr>
          <p:cNvPr id="8" name="Text Placeholder 4">
            <a:extLst>
              <a:ext uri="{FF2B5EF4-FFF2-40B4-BE49-F238E27FC236}">
                <a16:creationId xmlns:a16="http://schemas.microsoft.com/office/drawing/2014/main" id="{E0A26E2A-1F3D-0C4E-8EEF-16F869265C1D}"/>
              </a:ext>
            </a:extLst>
          </p:cNvPr>
          <p:cNvSpPr>
            <a:spLocks noGrp="1"/>
          </p:cNvSpPr>
          <p:nvPr>
            <p:ph type="body" sz="quarter" idx="23" hasCustomPrompt="1"/>
          </p:nvPr>
        </p:nvSpPr>
        <p:spPr>
          <a:xfrm>
            <a:off x="190500" y="3587750"/>
            <a:ext cx="4715455" cy="1930400"/>
          </a:xfrm>
        </p:spPr>
        <p:txBody>
          <a:bodyPr lIns="0" tIns="0" rIns="0" bIns="0">
            <a:noAutofit/>
          </a:bodyPr>
          <a:lstStyle>
            <a:lvl1pPr marL="0" indent="0">
              <a:buNone/>
              <a:defRPr sz="1400">
                <a:solidFill>
                  <a:schemeClr val="tx2"/>
                </a:solidFill>
              </a:defRPr>
            </a:lvl1pPr>
          </a:lstStyle>
          <a:p>
            <a:pPr lvl="0"/>
            <a:r>
              <a:rPr lang="en-US"/>
              <a:t>Add text—</a:t>
            </a:r>
            <a:r>
              <a:rPr lang="en-US" err="1"/>
              <a:t>sepien</a:t>
            </a:r>
            <a:r>
              <a:rPr lang="en-US"/>
              <a:t> et ligula </a:t>
            </a:r>
            <a:r>
              <a:rPr lang="en-US" err="1"/>
              <a:t>ullamcorper</a:t>
            </a:r>
            <a:r>
              <a:rPr lang="en-US"/>
              <a:t> </a:t>
            </a:r>
            <a:r>
              <a:rPr lang="en-US" err="1"/>
              <a:t>malesuada</a:t>
            </a:r>
            <a:r>
              <a:rPr lang="en-US"/>
              <a:t> </a:t>
            </a:r>
            <a:r>
              <a:rPr lang="en-US" err="1"/>
              <a:t>proin</a:t>
            </a:r>
            <a:r>
              <a:rPr lang="en-US"/>
              <a:t> libero </a:t>
            </a:r>
            <a:r>
              <a:rPr lang="en-US" err="1"/>
              <a:t>nunc</a:t>
            </a:r>
            <a:r>
              <a:rPr lang="en-US"/>
              <a:t> consequent </a:t>
            </a:r>
            <a:r>
              <a:rPr lang="en-US" err="1"/>
              <a:t>interdum</a:t>
            </a:r>
            <a:r>
              <a:rPr lang="en-US"/>
              <a:t> </a:t>
            </a:r>
            <a:r>
              <a:rPr lang="en-US" err="1"/>
              <a:t>varius</a:t>
            </a:r>
            <a:r>
              <a:rPr lang="en-US"/>
              <a:t> sit </a:t>
            </a:r>
            <a:r>
              <a:rPr lang="en-US" err="1"/>
              <a:t>amet</a:t>
            </a:r>
            <a:r>
              <a:rPr lang="en-US"/>
              <a:t>. Lorem ipsum dolor sit </a:t>
            </a:r>
            <a:r>
              <a:rPr lang="en-US" err="1"/>
              <a:t>amet</a:t>
            </a:r>
            <a:r>
              <a:rPr lang="en-US"/>
              <a:t> </a:t>
            </a:r>
            <a:r>
              <a:rPr lang="en-US" err="1"/>
              <a:t>consectutur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a:t>
            </a:r>
          </a:p>
        </p:txBody>
      </p:sp>
      <p:sp>
        <p:nvSpPr>
          <p:cNvPr id="9" name="Text Placeholder 24">
            <a:extLst>
              <a:ext uri="{FF2B5EF4-FFF2-40B4-BE49-F238E27FC236}">
                <a16:creationId xmlns:a16="http://schemas.microsoft.com/office/drawing/2014/main" id="{A6B757E9-BCCE-D640-BD7B-D4AD8BF20585}"/>
              </a:ext>
            </a:extLst>
          </p:cNvPr>
          <p:cNvSpPr>
            <a:spLocks noGrp="1"/>
          </p:cNvSpPr>
          <p:nvPr>
            <p:ph type="body" sz="quarter" idx="21" hasCustomPrompt="1"/>
          </p:nvPr>
        </p:nvSpPr>
        <p:spPr>
          <a:xfrm>
            <a:off x="190500" y="182563"/>
            <a:ext cx="4046538" cy="285750"/>
          </a:xfrm>
        </p:spPr>
        <p:txBody>
          <a:bodyPr lIns="0" tIns="0" rIns="0" bIns="0">
            <a:noAutofit/>
          </a:bodyPr>
          <a:lstStyle>
            <a:lvl1pPr marL="0" indent="0">
              <a:buNone/>
              <a:defRPr sz="2000">
                <a:solidFill>
                  <a:schemeClr val="tx2"/>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title</a:t>
            </a:r>
          </a:p>
        </p:txBody>
      </p:sp>
      <p:sp>
        <p:nvSpPr>
          <p:cNvPr id="11" name="Text Placeholder 24">
            <a:extLst>
              <a:ext uri="{FF2B5EF4-FFF2-40B4-BE49-F238E27FC236}">
                <a16:creationId xmlns:a16="http://schemas.microsoft.com/office/drawing/2014/main" id="{1F34ECEE-8FD3-8B42-98F5-1A2704700E1F}"/>
              </a:ext>
            </a:extLst>
          </p:cNvPr>
          <p:cNvSpPr>
            <a:spLocks noGrp="1"/>
          </p:cNvSpPr>
          <p:nvPr>
            <p:ph type="body" sz="quarter" idx="22" hasCustomPrompt="1"/>
          </p:nvPr>
        </p:nvSpPr>
        <p:spPr>
          <a:xfrm>
            <a:off x="190500" y="457554"/>
            <a:ext cx="4046538" cy="285750"/>
          </a:xfrm>
        </p:spPr>
        <p:txBody>
          <a:bodyPr lIns="0" tIns="0" rIns="0" bIns="0">
            <a:noAutofit/>
          </a:bodyPr>
          <a:lstStyle>
            <a:lvl1pPr marL="0" indent="0">
              <a:buNone/>
              <a:defRPr sz="2000">
                <a:solidFill>
                  <a:schemeClr val="accent1"/>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Heading</a:t>
            </a:r>
          </a:p>
        </p:txBody>
      </p:sp>
      <p:sp>
        <p:nvSpPr>
          <p:cNvPr id="13" name="TextBox 12">
            <a:extLst>
              <a:ext uri="{FF2B5EF4-FFF2-40B4-BE49-F238E27FC236}">
                <a16:creationId xmlns:a16="http://schemas.microsoft.com/office/drawing/2014/main" id="{07C40DF6-7B06-D549-A70A-49BB49340FAC}"/>
              </a:ext>
            </a:extLst>
          </p:cNvPr>
          <p:cNvSpPr txBox="1"/>
          <p:nvPr userDrawn="1"/>
        </p:nvSpPr>
        <p:spPr>
          <a:xfrm>
            <a:off x="5379720" y="6534316"/>
            <a:ext cx="1432560" cy="246221"/>
          </a:xfrm>
          <a:prstGeom prst="rect">
            <a:avLst/>
          </a:prstGeom>
          <a:noFill/>
        </p:spPr>
        <p:txBody>
          <a:bodyPr wrap="square" lIns="0" tIns="0" rIns="0" bIns="0" rtlCol="0">
            <a:spAutoFit/>
          </a:bodyPr>
          <a:lstStyle/>
          <a:p>
            <a:pPr algn="ctr"/>
            <a:r>
              <a:rPr lang="en-US" sz="800">
                <a:solidFill>
                  <a:schemeClr val="tx1"/>
                </a:solidFill>
                <a:latin typeface="Arial" panose="020B0604020202020204" pitchFamily="34" charset="0"/>
              </a:rPr>
              <a:t>Kyndryl Market Intelligence</a:t>
            </a:r>
          </a:p>
          <a:p>
            <a:pPr algn="ctr"/>
            <a:r>
              <a:rPr lang="en-US" sz="800">
                <a:solidFill>
                  <a:schemeClr val="tx1"/>
                </a:solidFill>
                <a:latin typeface="Arial" panose="020B0604020202020204" pitchFamily="34" charset="0"/>
              </a:rPr>
              <a:t>Internal Use Only</a:t>
            </a:r>
          </a:p>
        </p:txBody>
      </p:sp>
    </p:spTree>
    <p:extLst>
      <p:ext uri="{BB962C8B-B14F-4D97-AF65-F5344CB8AC3E}">
        <p14:creationId xmlns:p14="http://schemas.microsoft.com/office/powerpoint/2010/main" val="2828433564"/>
      </p:ext>
    </p:extLst>
  </p:cSld>
  <p:clrMapOvr>
    <a:masterClrMapping/>
  </p:clrMapOvr>
  <p:extLst>
    <p:ext uri="{DCECCB84-F9BA-43D5-87BE-67443E8EF086}">
      <p15:sldGuideLst xmlns:p15="http://schemas.microsoft.com/office/powerpoint/2012/main">
        <p15:guide id="1" orient="horz" pos="720">
          <p15:clr>
            <a:srgbClr val="FBAE40"/>
          </p15:clr>
        </p15:guide>
        <p15:guide id="2" pos="3096">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Workflow / Planner">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683CD6B7-D5D1-484A-AF17-BBE8A45C59BB}"/>
              </a:ext>
            </a:extLst>
          </p:cNvPr>
          <p:cNvSpPr/>
          <p:nvPr userDrawn="1"/>
        </p:nvSpPr>
        <p:spPr>
          <a:xfrm>
            <a:off x="0" y="1291142"/>
            <a:ext cx="12192000" cy="5566858"/>
          </a:xfrm>
          <a:custGeom>
            <a:avLst/>
            <a:gdLst>
              <a:gd name="connsiteX0" fmla="*/ 2796 w 12192000"/>
              <a:gd name="connsiteY0" fmla="*/ 0 h 5566858"/>
              <a:gd name="connsiteX1" fmla="*/ 2267242 w 12192000"/>
              <a:gd name="connsiteY1" fmla="*/ 0 h 5566858"/>
              <a:gd name="connsiteX2" fmla="*/ 2267242 w 12192000"/>
              <a:gd name="connsiteY2" fmla="*/ 875287 h 5566858"/>
              <a:gd name="connsiteX3" fmla="*/ 12192000 w 12192000"/>
              <a:gd name="connsiteY3" fmla="*/ 875287 h 5566858"/>
              <a:gd name="connsiteX4" fmla="*/ 12192000 w 12192000"/>
              <a:gd name="connsiteY4" fmla="*/ 5566858 h 5566858"/>
              <a:gd name="connsiteX5" fmla="*/ 0 w 12192000"/>
              <a:gd name="connsiteY5" fmla="*/ 5566858 h 5566858"/>
              <a:gd name="connsiteX6" fmla="*/ 0 w 12192000"/>
              <a:gd name="connsiteY6" fmla="*/ 875287 h 5566858"/>
              <a:gd name="connsiteX7" fmla="*/ 2796 w 12192000"/>
              <a:gd name="connsiteY7" fmla="*/ 875287 h 5566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566858">
                <a:moveTo>
                  <a:pt x="2796" y="0"/>
                </a:moveTo>
                <a:lnTo>
                  <a:pt x="2267242" y="0"/>
                </a:lnTo>
                <a:lnTo>
                  <a:pt x="2267242" y="875287"/>
                </a:lnTo>
                <a:lnTo>
                  <a:pt x="12192000" y="875287"/>
                </a:lnTo>
                <a:lnTo>
                  <a:pt x="12192000" y="5566858"/>
                </a:lnTo>
                <a:lnTo>
                  <a:pt x="0" y="5566858"/>
                </a:lnTo>
                <a:lnTo>
                  <a:pt x="0" y="875287"/>
                </a:lnTo>
                <a:lnTo>
                  <a:pt x="2796" y="875287"/>
                </a:lnTo>
                <a:close/>
              </a:path>
            </a:pathLst>
          </a:custGeom>
          <a:solidFill>
            <a:srgbClr val="E3E2D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Arial" panose="020B0604020202020204" pitchFamily="34" charset="0"/>
            </a:endParaRPr>
          </a:p>
        </p:txBody>
      </p:sp>
      <p:sp>
        <p:nvSpPr>
          <p:cNvPr id="5" name="Slide Number Placeholder 5">
            <a:extLst>
              <a:ext uri="{FF2B5EF4-FFF2-40B4-BE49-F238E27FC236}">
                <a16:creationId xmlns:a16="http://schemas.microsoft.com/office/drawing/2014/main" id="{6593B6D7-547F-D142-9AA8-C58463535B26}"/>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tx2"/>
                </a:solidFill>
              </a:defRPr>
            </a:lvl1pPr>
          </a:lstStyle>
          <a:p>
            <a:fld id="{BB55D76A-9B6E-CD41-ABBE-F6C938295BAD}" type="slidenum">
              <a:rPr lang="en-US" smtClean="0"/>
              <a:pPr/>
              <a:t>‹#›</a:t>
            </a:fld>
            <a:endParaRPr lang="en-US"/>
          </a:p>
        </p:txBody>
      </p:sp>
      <p:sp>
        <p:nvSpPr>
          <p:cNvPr id="40" name="Text Placeholder 39">
            <a:extLst>
              <a:ext uri="{FF2B5EF4-FFF2-40B4-BE49-F238E27FC236}">
                <a16:creationId xmlns:a16="http://schemas.microsoft.com/office/drawing/2014/main" id="{CB7FDE68-8157-254D-B7CE-5A12A65ED201}"/>
              </a:ext>
            </a:extLst>
          </p:cNvPr>
          <p:cNvSpPr>
            <a:spLocks noGrp="1"/>
          </p:cNvSpPr>
          <p:nvPr>
            <p:ph type="body" sz="quarter" idx="26" hasCustomPrompt="1"/>
          </p:nvPr>
        </p:nvSpPr>
        <p:spPr>
          <a:xfrm>
            <a:off x="190550" y="2905077"/>
            <a:ext cx="3168650" cy="1987550"/>
          </a:xfrm>
        </p:spPr>
        <p:txBody>
          <a:bodyPr lIns="0" tIns="0" rIns="0" bIns="0">
            <a:noAutofit/>
          </a:bodyPr>
          <a:lstStyle>
            <a:lvl1pPr marL="0" indent="0">
              <a:lnSpc>
                <a:spcPct val="150000"/>
              </a:lnSpc>
              <a:buNone/>
              <a:defRPr sz="1600"/>
            </a:lvl1pPr>
          </a:lstStyle>
          <a:p>
            <a:pPr lvl="0"/>
            <a:r>
              <a:rPr lang="en-US"/>
              <a:t>Add list here</a:t>
            </a:r>
          </a:p>
          <a:p>
            <a:pPr lvl="0"/>
            <a:r>
              <a:rPr lang="en-US"/>
              <a:t>Add list here</a:t>
            </a:r>
          </a:p>
          <a:p>
            <a:pPr lvl="0"/>
            <a:r>
              <a:rPr lang="en-US"/>
              <a:t>Add list here</a:t>
            </a:r>
          </a:p>
          <a:p>
            <a:pPr lvl="0"/>
            <a:r>
              <a:rPr lang="en-US"/>
              <a:t>Add list here</a:t>
            </a:r>
          </a:p>
        </p:txBody>
      </p:sp>
      <p:sp>
        <p:nvSpPr>
          <p:cNvPr id="41" name="Text Placeholder 39">
            <a:extLst>
              <a:ext uri="{FF2B5EF4-FFF2-40B4-BE49-F238E27FC236}">
                <a16:creationId xmlns:a16="http://schemas.microsoft.com/office/drawing/2014/main" id="{ACF4438A-AFDF-C74C-B2F8-9CE8F1EC12C5}"/>
              </a:ext>
            </a:extLst>
          </p:cNvPr>
          <p:cNvSpPr>
            <a:spLocks noGrp="1"/>
          </p:cNvSpPr>
          <p:nvPr>
            <p:ph type="body" sz="quarter" idx="27" hasCustomPrompt="1"/>
          </p:nvPr>
        </p:nvSpPr>
        <p:spPr>
          <a:xfrm>
            <a:off x="3767165" y="2905077"/>
            <a:ext cx="3168650" cy="1987550"/>
          </a:xfrm>
        </p:spPr>
        <p:txBody>
          <a:bodyPr lIns="0" tIns="0" rIns="0" bIns="0">
            <a:noAutofit/>
          </a:bodyPr>
          <a:lstStyle>
            <a:lvl1pPr marL="0" indent="0">
              <a:lnSpc>
                <a:spcPct val="150000"/>
              </a:lnSpc>
              <a:buNone/>
              <a:defRPr sz="1600"/>
            </a:lvl1pPr>
          </a:lstStyle>
          <a:p>
            <a:pPr lvl="0"/>
            <a:r>
              <a:rPr lang="en-US"/>
              <a:t>Add list here</a:t>
            </a:r>
          </a:p>
          <a:p>
            <a:pPr lvl="0"/>
            <a:r>
              <a:rPr lang="en-US"/>
              <a:t>Add list here</a:t>
            </a:r>
          </a:p>
          <a:p>
            <a:pPr lvl="0"/>
            <a:r>
              <a:rPr lang="en-US"/>
              <a:t>Add list here</a:t>
            </a:r>
          </a:p>
          <a:p>
            <a:pPr lvl="0"/>
            <a:r>
              <a:rPr lang="en-US"/>
              <a:t>Add list here</a:t>
            </a:r>
          </a:p>
        </p:txBody>
      </p:sp>
      <p:sp>
        <p:nvSpPr>
          <p:cNvPr id="42" name="Text Placeholder 39">
            <a:extLst>
              <a:ext uri="{FF2B5EF4-FFF2-40B4-BE49-F238E27FC236}">
                <a16:creationId xmlns:a16="http://schemas.microsoft.com/office/drawing/2014/main" id="{22E5BB17-C045-8B4F-97F4-A41C0605D8AE}"/>
              </a:ext>
            </a:extLst>
          </p:cNvPr>
          <p:cNvSpPr>
            <a:spLocks noGrp="1"/>
          </p:cNvSpPr>
          <p:nvPr>
            <p:ph type="body" sz="quarter" idx="28" hasCustomPrompt="1"/>
          </p:nvPr>
        </p:nvSpPr>
        <p:spPr>
          <a:xfrm>
            <a:off x="7343780" y="2896754"/>
            <a:ext cx="3168650" cy="1987550"/>
          </a:xfrm>
        </p:spPr>
        <p:txBody>
          <a:bodyPr lIns="0" tIns="0" rIns="0" bIns="0">
            <a:noAutofit/>
          </a:bodyPr>
          <a:lstStyle>
            <a:lvl1pPr marL="0" indent="0">
              <a:lnSpc>
                <a:spcPct val="150000"/>
              </a:lnSpc>
              <a:buNone/>
              <a:defRPr sz="1600"/>
            </a:lvl1pPr>
          </a:lstStyle>
          <a:p>
            <a:pPr lvl="0"/>
            <a:r>
              <a:rPr lang="en-US"/>
              <a:t>Add list here</a:t>
            </a:r>
          </a:p>
          <a:p>
            <a:pPr lvl="0"/>
            <a:r>
              <a:rPr lang="en-US"/>
              <a:t>Add list here</a:t>
            </a:r>
          </a:p>
          <a:p>
            <a:pPr lvl="0"/>
            <a:r>
              <a:rPr lang="en-US"/>
              <a:t>Add list here</a:t>
            </a:r>
          </a:p>
          <a:p>
            <a:pPr lvl="0"/>
            <a:r>
              <a:rPr lang="en-US"/>
              <a:t>Add list here</a:t>
            </a:r>
          </a:p>
        </p:txBody>
      </p:sp>
      <p:sp>
        <p:nvSpPr>
          <p:cNvPr id="43" name="Text Placeholder 39">
            <a:extLst>
              <a:ext uri="{FF2B5EF4-FFF2-40B4-BE49-F238E27FC236}">
                <a16:creationId xmlns:a16="http://schemas.microsoft.com/office/drawing/2014/main" id="{7B56A29D-BADE-6245-B586-3740CC1260B3}"/>
              </a:ext>
            </a:extLst>
          </p:cNvPr>
          <p:cNvSpPr>
            <a:spLocks noGrp="1"/>
          </p:cNvSpPr>
          <p:nvPr>
            <p:ph type="body" sz="quarter" idx="29" hasCustomPrompt="1"/>
          </p:nvPr>
        </p:nvSpPr>
        <p:spPr>
          <a:xfrm>
            <a:off x="190550" y="2438400"/>
            <a:ext cx="3168650" cy="392172"/>
          </a:xfrm>
        </p:spPr>
        <p:txBody>
          <a:bodyPr lIns="0" tIns="0" rIns="0" bIns="0">
            <a:noAutofit/>
          </a:bodyPr>
          <a:lstStyle>
            <a:lvl1pPr marL="0" indent="0">
              <a:lnSpc>
                <a:spcPts val="1700"/>
              </a:lnSpc>
              <a:buNone/>
              <a:defRPr sz="1600" b="1"/>
            </a:lvl1pPr>
          </a:lstStyle>
          <a:p>
            <a:pPr lvl="0"/>
            <a:r>
              <a:rPr lang="en-US"/>
              <a:t>Category</a:t>
            </a:r>
          </a:p>
        </p:txBody>
      </p:sp>
      <p:sp>
        <p:nvSpPr>
          <p:cNvPr id="44" name="Text Placeholder 39">
            <a:extLst>
              <a:ext uri="{FF2B5EF4-FFF2-40B4-BE49-F238E27FC236}">
                <a16:creationId xmlns:a16="http://schemas.microsoft.com/office/drawing/2014/main" id="{44B997B7-2B3B-414F-81FB-7EEAE31430E5}"/>
              </a:ext>
            </a:extLst>
          </p:cNvPr>
          <p:cNvSpPr>
            <a:spLocks noGrp="1"/>
          </p:cNvSpPr>
          <p:nvPr>
            <p:ph type="body" sz="quarter" idx="30" hasCustomPrompt="1"/>
          </p:nvPr>
        </p:nvSpPr>
        <p:spPr>
          <a:xfrm>
            <a:off x="3767165" y="2441944"/>
            <a:ext cx="3168650" cy="392172"/>
          </a:xfrm>
        </p:spPr>
        <p:txBody>
          <a:bodyPr lIns="0" tIns="0" rIns="0" bIns="0">
            <a:noAutofit/>
          </a:bodyPr>
          <a:lstStyle>
            <a:lvl1pPr marL="0" indent="0">
              <a:lnSpc>
                <a:spcPts val="1700"/>
              </a:lnSpc>
              <a:buNone/>
              <a:defRPr sz="1600" b="1"/>
            </a:lvl1pPr>
          </a:lstStyle>
          <a:p>
            <a:pPr lvl="0"/>
            <a:r>
              <a:rPr lang="en-US"/>
              <a:t>Category</a:t>
            </a:r>
          </a:p>
        </p:txBody>
      </p:sp>
      <p:sp>
        <p:nvSpPr>
          <p:cNvPr id="45" name="Text Placeholder 39">
            <a:extLst>
              <a:ext uri="{FF2B5EF4-FFF2-40B4-BE49-F238E27FC236}">
                <a16:creationId xmlns:a16="http://schemas.microsoft.com/office/drawing/2014/main" id="{6F62E1DE-82A4-594F-8FBF-DAF1FDE94136}"/>
              </a:ext>
            </a:extLst>
          </p:cNvPr>
          <p:cNvSpPr>
            <a:spLocks noGrp="1"/>
          </p:cNvSpPr>
          <p:nvPr>
            <p:ph type="body" sz="quarter" idx="31" hasCustomPrompt="1"/>
          </p:nvPr>
        </p:nvSpPr>
        <p:spPr>
          <a:xfrm>
            <a:off x="7343780" y="2443442"/>
            <a:ext cx="3168650" cy="392172"/>
          </a:xfrm>
        </p:spPr>
        <p:txBody>
          <a:bodyPr lIns="0" tIns="0" rIns="0" bIns="0">
            <a:noAutofit/>
          </a:bodyPr>
          <a:lstStyle>
            <a:lvl1pPr marL="0" indent="0">
              <a:lnSpc>
                <a:spcPts val="1700"/>
              </a:lnSpc>
              <a:buNone/>
              <a:defRPr sz="1600" b="1"/>
            </a:lvl1pPr>
          </a:lstStyle>
          <a:p>
            <a:pPr lvl="0"/>
            <a:r>
              <a:rPr lang="en-US"/>
              <a:t>Category</a:t>
            </a:r>
          </a:p>
        </p:txBody>
      </p:sp>
      <p:sp>
        <p:nvSpPr>
          <p:cNvPr id="46" name="Text Placeholder 39">
            <a:extLst>
              <a:ext uri="{FF2B5EF4-FFF2-40B4-BE49-F238E27FC236}">
                <a16:creationId xmlns:a16="http://schemas.microsoft.com/office/drawing/2014/main" id="{95A77ED7-970D-F544-8991-573BF695C285}"/>
              </a:ext>
            </a:extLst>
          </p:cNvPr>
          <p:cNvSpPr>
            <a:spLocks noGrp="1"/>
          </p:cNvSpPr>
          <p:nvPr>
            <p:ph type="body" sz="quarter" idx="32" hasCustomPrompt="1"/>
          </p:nvPr>
        </p:nvSpPr>
        <p:spPr>
          <a:xfrm>
            <a:off x="199346" y="1485316"/>
            <a:ext cx="1598206" cy="673130"/>
          </a:xfrm>
        </p:spPr>
        <p:txBody>
          <a:bodyPr lIns="0" tIns="0" rIns="0" bIns="0">
            <a:noAutofit/>
          </a:bodyPr>
          <a:lstStyle>
            <a:lvl1pPr marL="0" indent="0">
              <a:lnSpc>
                <a:spcPts val="1700"/>
              </a:lnSpc>
              <a:buNone/>
              <a:defRPr sz="1800" b="0"/>
            </a:lvl1pPr>
          </a:lstStyle>
          <a:p>
            <a:pPr lvl="0"/>
            <a:r>
              <a:rPr lang="en-US"/>
              <a:t>Subheading</a:t>
            </a:r>
          </a:p>
        </p:txBody>
      </p:sp>
      <p:sp>
        <p:nvSpPr>
          <p:cNvPr id="47" name="Text Placeholder 39">
            <a:extLst>
              <a:ext uri="{FF2B5EF4-FFF2-40B4-BE49-F238E27FC236}">
                <a16:creationId xmlns:a16="http://schemas.microsoft.com/office/drawing/2014/main" id="{C819E889-A0F6-C14C-A5C3-AC661201B0AD}"/>
              </a:ext>
            </a:extLst>
          </p:cNvPr>
          <p:cNvSpPr>
            <a:spLocks noGrp="1"/>
          </p:cNvSpPr>
          <p:nvPr>
            <p:ph type="body" sz="quarter" idx="33" hasCustomPrompt="1"/>
          </p:nvPr>
        </p:nvSpPr>
        <p:spPr>
          <a:xfrm>
            <a:off x="9726460" y="1465329"/>
            <a:ext cx="1598206" cy="673130"/>
          </a:xfrm>
        </p:spPr>
        <p:txBody>
          <a:bodyPr lIns="0" tIns="0" rIns="0" bIns="0">
            <a:noAutofit/>
          </a:bodyPr>
          <a:lstStyle>
            <a:lvl1pPr marL="0" indent="0">
              <a:lnSpc>
                <a:spcPts val="1700"/>
              </a:lnSpc>
              <a:buNone/>
              <a:defRPr sz="1800" b="0"/>
            </a:lvl1pPr>
          </a:lstStyle>
          <a:p>
            <a:pPr lvl="0"/>
            <a:r>
              <a:rPr lang="en-US"/>
              <a:t>Step</a:t>
            </a:r>
          </a:p>
        </p:txBody>
      </p:sp>
      <p:sp>
        <p:nvSpPr>
          <p:cNvPr id="48" name="Text Placeholder 39">
            <a:extLst>
              <a:ext uri="{FF2B5EF4-FFF2-40B4-BE49-F238E27FC236}">
                <a16:creationId xmlns:a16="http://schemas.microsoft.com/office/drawing/2014/main" id="{5F73484B-2D72-774E-A690-52527C73A82E}"/>
              </a:ext>
            </a:extLst>
          </p:cNvPr>
          <p:cNvSpPr>
            <a:spLocks noGrp="1"/>
          </p:cNvSpPr>
          <p:nvPr>
            <p:ph type="body" sz="quarter" idx="34" hasCustomPrompt="1"/>
          </p:nvPr>
        </p:nvSpPr>
        <p:spPr>
          <a:xfrm>
            <a:off x="4962902" y="1476727"/>
            <a:ext cx="1288957" cy="673130"/>
          </a:xfrm>
        </p:spPr>
        <p:txBody>
          <a:bodyPr lIns="0" tIns="0" rIns="0" bIns="0">
            <a:noAutofit/>
          </a:bodyPr>
          <a:lstStyle>
            <a:lvl1pPr marL="0" indent="0">
              <a:lnSpc>
                <a:spcPts val="1700"/>
              </a:lnSpc>
              <a:buNone/>
              <a:defRPr sz="1800" b="0"/>
            </a:lvl1pPr>
          </a:lstStyle>
          <a:p>
            <a:pPr lvl="0"/>
            <a:r>
              <a:rPr lang="en-US"/>
              <a:t>Step</a:t>
            </a:r>
          </a:p>
        </p:txBody>
      </p:sp>
      <p:sp>
        <p:nvSpPr>
          <p:cNvPr id="49" name="Text Placeholder 39">
            <a:extLst>
              <a:ext uri="{FF2B5EF4-FFF2-40B4-BE49-F238E27FC236}">
                <a16:creationId xmlns:a16="http://schemas.microsoft.com/office/drawing/2014/main" id="{D96578B5-3D99-A245-AE30-8DAE547E8611}"/>
              </a:ext>
            </a:extLst>
          </p:cNvPr>
          <p:cNvSpPr>
            <a:spLocks noGrp="1"/>
          </p:cNvSpPr>
          <p:nvPr>
            <p:ph type="body" sz="quarter" idx="35" hasCustomPrompt="1"/>
          </p:nvPr>
        </p:nvSpPr>
        <p:spPr>
          <a:xfrm>
            <a:off x="2581124" y="1467439"/>
            <a:ext cx="1288957" cy="673130"/>
          </a:xfrm>
        </p:spPr>
        <p:txBody>
          <a:bodyPr lIns="0" tIns="0" rIns="0" bIns="0">
            <a:noAutofit/>
          </a:bodyPr>
          <a:lstStyle>
            <a:lvl1pPr marL="0" indent="0">
              <a:lnSpc>
                <a:spcPts val="1700"/>
              </a:lnSpc>
              <a:buNone/>
              <a:defRPr sz="1800" b="0"/>
            </a:lvl1pPr>
          </a:lstStyle>
          <a:p>
            <a:pPr lvl="0"/>
            <a:r>
              <a:rPr lang="en-US"/>
              <a:t>Step</a:t>
            </a:r>
          </a:p>
        </p:txBody>
      </p:sp>
      <p:sp>
        <p:nvSpPr>
          <p:cNvPr id="50" name="Text Placeholder 39">
            <a:extLst>
              <a:ext uri="{FF2B5EF4-FFF2-40B4-BE49-F238E27FC236}">
                <a16:creationId xmlns:a16="http://schemas.microsoft.com/office/drawing/2014/main" id="{2EB9EFE5-C83C-CA45-9478-0358A73C8056}"/>
              </a:ext>
            </a:extLst>
          </p:cNvPr>
          <p:cNvSpPr>
            <a:spLocks noGrp="1"/>
          </p:cNvSpPr>
          <p:nvPr>
            <p:ph type="body" sz="quarter" idx="36" hasCustomPrompt="1"/>
          </p:nvPr>
        </p:nvSpPr>
        <p:spPr>
          <a:xfrm>
            <a:off x="7344680" y="1485316"/>
            <a:ext cx="1288957" cy="673130"/>
          </a:xfrm>
        </p:spPr>
        <p:txBody>
          <a:bodyPr lIns="0" tIns="0" rIns="0" bIns="0">
            <a:noAutofit/>
          </a:bodyPr>
          <a:lstStyle>
            <a:lvl1pPr marL="0" indent="0">
              <a:lnSpc>
                <a:spcPts val="1700"/>
              </a:lnSpc>
              <a:buNone/>
              <a:defRPr sz="1800" b="0"/>
            </a:lvl1pPr>
          </a:lstStyle>
          <a:p>
            <a:pPr lvl="0"/>
            <a:r>
              <a:rPr lang="en-US"/>
              <a:t>Step</a:t>
            </a:r>
          </a:p>
        </p:txBody>
      </p:sp>
      <p:pic>
        <p:nvPicPr>
          <p:cNvPr id="51" name="Picture 50" descr="Logo&#10;&#10;Description automatically generated">
            <a:extLst>
              <a:ext uri="{FF2B5EF4-FFF2-40B4-BE49-F238E27FC236}">
                <a16:creationId xmlns:a16="http://schemas.microsoft.com/office/drawing/2014/main" id="{6122FB7C-712E-CD45-BEFA-2988D4525025}"/>
              </a:ext>
            </a:extLst>
          </p:cNvPr>
          <p:cNvPicPr>
            <a:picLocks noChangeAspect="1"/>
          </p:cNvPicPr>
          <p:nvPr userDrawn="1"/>
        </p:nvPicPr>
        <p:blipFill>
          <a:blip r:embed="rId2"/>
          <a:stretch>
            <a:fillRect/>
          </a:stretch>
        </p:blipFill>
        <p:spPr>
          <a:xfrm>
            <a:off x="154682" y="6363912"/>
            <a:ext cx="831279" cy="467595"/>
          </a:xfrm>
          <a:prstGeom prst="rect">
            <a:avLst/>
          </a:prstGeom>
        </p:spPr>
      </p:pic>
      <p:sp>
        <p:nvSpPr>
          <p:cNvPr id="52" name="Text Placeholder 24">
            <a:extLst>
              <a:ext uri="{FF2B5EF4-FFF2-40B4-BE49-F238E27FC236}">
                <a16:creationId xmlns:a16="http://schemas.microsoft.com/office/drawing/2014/main" id="{A3AC23B4-C37B-6942-8A0A-F7FD84239473}"/>
              </a:ext>
            </a:extLst>
          </p:cNvPr>
          <p:cNvSpPr>
            <a:spLocks noGrp="1"/>
          </p:cNvSpPr>
          <p:nvPr>
            <p:ph type="body" sz="quarter" idx="21" hasCustomPrompt="1"/>
          </p:nvPr>
        </p:nvSpPr>
        <p:spPr>
          <a:xfrm>
            <a:off x="190500" y="182563"/>
            <a:ext cx="4046538" cy="285750"/>
          </a:xfrm>
        </p:spPr>
        <p:txBody>
          <a:bodyPr lIns="0" tIns="0" rIns="0" bIns="0">
            <a:noAutofit/>
          </a:bodyPr>
          <a:lstStyle>
            <a:lvl1pPr marL="0" indent="0">
              <a:buNone/>
              <a:defRPr sz="2000">
                <a:solidFill>
                  <a:schemeClr val="tx2"/>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title</a:t>
            </a:r>
          </a:p>
        </p:txBody>
      </p:sp>
      <p:sp>
        <p:nvSpPr>
          <p:cNvPr id="53" name="Text Placeholder 24">
            <a:extLst>
              <a:ext uri="{FF2B5EF4-FFF2-40B4-BE49-F238E27FC236}">
                <a16:creationId xmlns:a16="http://schemas.microsoft.com/office/drawing/2014/main" id="{3A40C4EB-1200-B448-93E5-97387B75EF45}"/>
              </a:ext>
            </a:extLst>
          </p:cNvPr>
          <p:cNvSpPr>
            <a:spLocks noGrp="1"/>
          </p:cNvSpPr>
          <p:nvPr>
            <p:ph type="body" sz="quarter" idx="22" hasCustomPrompt="1"/>
          </p:nvPr>
        </p:nvSpPr>
        <p:spPr>
          <a:xfrm>
            <a:off x="190500" y="457554"/>
            <a:ext cx="4046538" cy="285750"/>
          </a:xfrm>
        </p:spPr>
        <p:txBody>
          <a:bodyPr lIns="0" tIns="0" rIns="0" bIns="0">
            <a:noAutofit/>
          </a:bodyPr>
          <a:lstStyle>
            <a:lvl1pPr marL="0" indent="0">
              <a:buNone/>
              <a:defRPr sz="2000">
                <a:solidFill>
                  <a:schemeClr val="accent1"/>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Heading</a:t>
            </a:r>
          </a:p>
        </p:txBody>
      </p:sp>
    </p:spTree>
    <p:extLst>
      <p:ext uri="{BB962C8B-B14F-4D97-AF65-F5344CB8AC3E}">
        <p14:creationId xmlns:p14="http://schemas.microsoft.com/office/powerpoint/2010/main" val="1969607340"/>
      </p:ext>
    </p:extLst>
  </p:cSld>
  <p:clrMapOvr>
    <a:masterClrMapping/>
  </p:clrMapOvr>
  <p:extLst>
    <p:ext uri="{DCECCB84-F9BA-43D5-87BE-67443E8EF086}">
      <p15:sldGuideLst xmlns:p15="http://schemas.microsoft.com/office/powerpoint/2012/main">
        <p15:guide id="1" orient="horz" pos="1368">
          <p15:clr>
            <a:srgbClr val="FBAE40"/>
          </p15:clr>
        </p15:guide>
        <p15:guide id="2" orient="horz" pos="912">
          <p15:clr>
            <a:srgbClr val="FBAE40"/>
          </p15:clr>
        </p15:guide>
        <p15:guide id="3" orient="horz" pos="1536">
          <p15:clr>
            <a:srgbClr val="FBAE40"/>
          </p15:clr>
        </p15:guide>
        <p15:guide id="4" pos="2352">
          <p15:clr>
            <a:srgbClr val="FBAE40"/>
          </p15:clr>
        </p15:guide>
        <p15:guide id="5" orient="horz" pos="1824">
          <p15:clr>
            <a:srgbClr val="FBAE40"/>
          </p15:clr>
        </p15:guide>
        <p15:guide id="6" pos="612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Four Columns w Subheadings">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6593B6D7-547F-D142-9AA8-C58463535B26}"/>
              </a:ext>
            </a:extLst>
          </p:cNvPr>
          <p:cNvSpPr>
            <a:spLocks noGrp="1"/>
          </p:cNvSpPr>
          <p:nvPr>
            <p:ph type="sldNum" sz="quarter" idx="12"/>
          </p:nvPr>
        </p:nvSpPr>
        <p:spPr>
          <a:xfrm>
            <a:off x="9258300" y="6534316"/>
            <a:ext cx="2743200" cy="126789"/>
          </a:xfrm>
          <a:prstGeom prst="rect">
            <a:avLst/>
          </a:prstGeom>
        </p:spPr>
        <p:txBody>
          <a:bodyPr>
            <a:noAutofit/>
          </a:bodyPr>
          <a:lstStyle>
            <a:lvl1pPr>
              <a:defRPr sz="900">
                <a:solidFill>
                  <a:schemeClr val="tx2"/>
                </a:solidFill>
              </a:defRPr>
            </a:lvl1pPr>
          </a:lstStyle>
          <a:p>
            <a:fld id="{BB55D76A-9B6E-CD41-ABBE-F6C938295BAD}" type="slidenum">
              <a:rPr lang="en-US" smtClean="0"/>
              <a:pPr/>
              <a:t>‹#›</a:t>
            </a:fld>
            <a:endParaRPr lang="en-US"/>
          </a:p>
        </p:txBody>
      </p:sp>
      <p:sp>
        <p:nvSpPr>
          <p:cNvPr id="16" name="Rectangle 15">
            <a:extLst>
              <a:ext uri="{FF2B5EF4-FFF2-40B4-BE49-F238E27FC236}">
                <a16:creationId xmlns:a16="http://schemas.microsoft.com/office/drawing/2014/main" id="{16BD1090-BF05-D04B-AF06-35FC4A4C8571}"/>
              </a:ext>
            </a:extLst>
          </p:cNvPr>
          <p:cNvSpPr/>
          <p:nvPr userDrawn="1"/>
        </p:nvSpPr>
        <p:spPr>
          <a:xfrm>
            <a:off x="164814" y="3408946"/>
            <a:ext cx="2743200" cy="5508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b="0" i="0">
              <a:solidFill>
                <a:schemeClr val="accent2"/>
              </a:solidFill>
              <a:latin typeface="Arial" panose="020B0604020202020204" pitchFamily="34" charset="0"/>
            </a:endParaRPr>
          </a:p>
        </p:txBody>
      </p:sp>
      <p:sp>
        <p:nvSpPr>
          <p:cNvPr id="17" name="Rectangle 16">
            <a:extLst>
              <a:ext uri="{FF2B5EF4-FFF2-40B4-BE49-F238E27FC236}">
                <a16:creationId xmlns:a16="http://schemas.microsoft.com/office/drawing/2014/main" id="{4B39C6EC-023D-E248-95FC-5FA0EAA686F0}"/>
              </a:ext>
            </a:extLst>
          </p:cNvPr>
          <p:cNvSpPr/>
          <p:nvPr userDrawn="1"/>
        </p:nvSpPr>
        <p:spPr>
          <a:xfrm>
            <a:off x="3228143" y="3408946"/>
            <a:ext cx="2743200" cy="55084"/>
          </a:xfrm>
          <a:prstGeom prst="rect">
            <a:avLst/>
          </a:prstGeom>
          <a:solidFill>
            <a:srgbClr val="B0A2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b="0" i="0">
              <a:solidFill>
                <a:schemeClr val="accent2"/>
              </a:solidFill>
              <a:latin typeface="Arial" panose="020B0604020202020204" pitchFamily="34" charset="0"/>
            </a:endParaRPr>
          </a:p>
        </p:txBody>
      </p:sp>
      <p:sp>
        <p:nvSpPr>
          <p:cNvPr id="18" name="Rectangle 17">
            <a:extLst>
              <a:ext uri="{FF2B5EF4-FFF2-40B4-BE49-F238E27FC236}">
                <a16:creationId xmlns:a16="http://schemas.microsoft.com/office/drawing/2014/main" id="{6BA6530D-C4E8-8B44-BF0D-739D50C426D0}"/>
              </a:ext>
            </a:extLst>
          </p:cNvPr>
          <p:cNvSpPr/>
          <p:nvPr userDrawn="1"/>
        </p:nvSpPr>
        <p:spPr>
          <a:xfrm>
            <a:off x="6272393" y="3408946"/>
            <a:ext cx="2743200" cy="55084"/>
          </a:xfrm>
          <a:prstGeom prst="rect">
            <a:avLst/>
          </a:prstGeom>
          <a:solidFill>
            <a:srgbClr val="D8D2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b="0" i="0">
              <a:solidFill>
                <a:schemeClr val="accent2"/>
              </a:solidFill>
              <a:latin typeface="Arial" panose="020B0604020202020204" pitchFamily="34" charset="0"/>
            </a:endParaRPr>
          </a:p>
        </p:txBody>
      </p:sp>
      <p:sp>
        <p:nvSpPr>
          <p:cNvPr id="19" name="Rectangle 18">
            <a:extLst>
              <a:ext uri="{FF2B5EF4-FFF2-40B4-BE49-F238E27FC236}">
                <a16:creationId xmlns:a16="http://schemas.microsoft.com/office/drawing/2014/main" id="{27876E3A-F443-3D43-A07E-41A15F8DA4B1}"/>
              </a:ext>
            </a:extLst>
          </p:cNvPr>
          <p:cNvSpPr/>
          <p:nvPr userDrawn="1"/>
        </p:nvSpPr>
        <p:spPr>
          <a:xfrm>
            <a:off x="9316643" y="3408946"/>
            <a:ext cx="2743200" cy="55084"/>
          </a:xfrm>
          <a:prstGeom prst="rect">
            <a:avLst/>
          </a:prstGeom>
          <a:solidFill>
            <a:srgbClr val="ECE8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accent2"/>
              </a:solidFill>
              <a:latin typeface="Arial" panose="020B0604020202020204" pitchFamily="34" charset="0"/>
            </a:endParaRPr>
          </a:p>
        </p:txBody>
      </p:sp>
      <p:sp>
        <p:nvSpPr>
          <p:cNvPr id="24" name="Text Placeholder 24">
            <a:extLst>
              <a:ext uri="{FF2B5EF4-FFF2-40B4-BE49-F238E27FC236}">
                <a16:creationId xmlns:a16="http://schemas.microsoft.com/office/drawing/2014/main" id="{39D02AFF-CB91-2342-B23D-4404685A75BD}"/>
              </a:ext>
            </a:extLst>
          </p:cNvPr>
          <p:cNvSpPr>
            <a:spLocks noGrp="1"/>
          </p:cNvSpPr>
          <p:nvPr>
            <p:ph type="body" sz="quarter" idx="21" hasCustomPrompt="1"/>
          </p:nvPr>
        </p:nvSpPr>
        <p:spPr>
          <a:xfrm>
            <a:off x="190500" y="182563"/>
            <a:ext cx="4046538" cy="285750"/>
          </a:xfrm>
        </p:spPr>
        <p:txBody>
          <a:bodyPr lIns="0" tIns="0" rIns="0" bIns="0">
            <a:noAutofit/>
          </a:bodyPr>
          <a:lstStyle>
            <a:lvl1pPr marL="0" indent="0">
              <a:buNone/>
              <a:defRPr sz="2000">
                <a:solidFill>
                  <a:schemeClr val="tx2"/>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title</a:t>
            </a:r>
          </a:p>
        </p:txBody>
      </p:sp>
      <p:sp>
        <p:nvSpPr>
          <p:cNvPr id="25" name="Text Placeholder 24">
            <a:extLst>
              <a:ext uri="{FF2B5EF4-FFF2-40B4-BE49-F238E27FC236}">
                <a16:creationId xmlns:a16="http://schemas.microsoft.com/office/drawing/2014/main" id="{DFDB4035-BC72-8841-8936-EDE2B51E7CD2}"/>
              </a:ext>
            </a:extLst>
          </p:cNvPr>
          <p:cNvSpPr>
            <a:spLocks noGrp="1"/>
          </p:cNvSpPr>
          <p:nvPr>
            <p:ph type="body" sz="quarter" idx="22" hasCustomPrompt="1"/>
          </p:nvPr>
        </p:nvSpPr>
        <p:spPr>
          <a:xfrm>
            <a:off x="190500" y="457554"/>
            <a:ext cx="4046538" cy="285750"/>
          </a:xfrm>
        </p:spPr>
        <p:txBody>
          <a:bodyPr lIns="0" tIns="0" rIns="0" bIns="0">
            <a:noAutofit/>
          </a:bodyPr>
          <a:lstStyle>
            <a:lvl1pPr marL="0" indent="0">
              <a:buNone/>
              <a:defRPr sz="2000">
                <a:solidFill>
                  <a:schemeClr val="accent1"/>
                </a:solidFill>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Heading</a:t>
            </a:r>
          </a:p>
        </p:txBody>
      </p:sp>
      <p:sp>
        <p:nvSpPr>
          <p:cNvPr id="26" name="Text Placeholder 39">
            <a:extLst>
              <a:ext uri="{FF2B5EF4-FFF2-40B4-BE49-F238E27FC236}">
                <a16:creationId xmlns:a16="http://schemas.microsoft.com/office/drawing/2014/main" id="{1F0C0EAC-3853-734A-A5A0-0BBD516972A2}"/>
              </a:ext>
            </a:extLst>
          </p:cNvPr>
          <p:cNvSpPr>
            <a:spLocks noGrp="1"/>
          </p:cNvSpPr>
          <p:nvPr>
            <p:ph type="body" sz="quarter" idx="29" hasCustomPrompt="1"/>
          </p:nvPr>
        </p:nvSpPr>
        <p:spPr>
          <a:xfrm>
            <a:off x="204319" y="1650646"/>
            <a:ext cx="2517615" cy="1266258"/>
          </a:xfrm>
        </p:spPr>
        <p:txBody>
          <a:bodyPr lIns="0" tIns="0" rIns="0" bIns="0">
            <a:noAutofit/>
          </a:bodyPr>
          <a:lstStyle>
            <a:lvl1pPr marL="0" indent="0">
              <a:lnSpc>
                <a:spcPts val="4400"/>
              </a:lnSpc>
              <a:buNone/>
              <a:defRPr sz="4000" b="0">
                <a:solidFill>
                  <a:schemeClr val="accent2"/>
                </a:solidFill>
              </a:defRPr>
            </a:lvl1pPr>
          </a:lstStyle>
          <a:p>
            <a:pPr lvl="0"/>
            <a:r>
              <a:rPr lang="en-US"/>
              <a:t>Subtitle copy here</a:t>
            </a:r>
          </a:p>
        </p:txBody>
      </p:sp>
      <p:sp>
        <p:nvSpPr>
          <p:cNvPr id="27" name="Text Placeholder 39">
            <a:extLst>
              <a:ext uri="{FF2B5EF4-FFF2-40B4-BE49-F238E27FC236}">
                <a16:creationId xmlns:a16="http://schemas.microsoft.com/office/drawing/2014/main" id="{224A58D7-BEE7-1C42-A094-2DB2E0149356}"/>
              </a:ext>
            </a:extLst>
          </p:cNvPr>
          <p:cNvSpPr>
            <a:spLocks noGrp="1"/>
          </p:cNvSpPr>
          <p:nvPr>
            <p:ph type="body" sz="quarter" idx="30" hasCustomPrompt="1"/>
          </p:nvPr>
        </p:nvSpPr>
        <p:spPr>
          <a:xfrm>
            <a:off x="9262499" y="1650646"/>
            <a:ext cx="2517615" cy="1266258"/>
          </a:xfrm>
        </p:spPr>
        <p:txBody>
          <a:bodyPr lIns="0" tIns="0" rIns="0" bIns="0">
            <a:noAutofit/>
          </a:bodyPr>
          <a:lstStyle>
            <a:lvl1pPr marL="0" indent="0">
              <a:lnSpc>
                <a:spcPts val="4400"/>
              </a:lnSpc>
              <a:buNone/>
              <a:defRPr sz="4000" b="0">
                <a:solidFill>
                  <a:schemeClr val="accent2"/>
                </a:solidFill>
              </a:defRPr>
            </a:lvl1pPr>
          </a:lstStyle>
          <a:p>
            <a:pPr lvl="0"/>
            <a:r>
              <a:rPr lang="en-US"/>
              <a:t>Subtitle copy here</a:t>
            </a:r>
          </a:p>
        </p:txBody>
      </p:sp>
      <p:sp>
        <p:nvSpPr>
          <p:cNvPr id="28" name="Text Placeholder 39">
            <a:extLst>
              <a:ext uri="{FF2B5EF4-FFF2-40B4-BE49-F238E27FC236}">
                <a16:creationId xmlns:a16="http://schemas.microsoft.com/office/drawing/2014/main" id="{6ABC9543-3094-F84A-9D92-C17BCA4B465A}"/>
              </a:ext>
            </a:extLst>
          </p:cNvPr>
          <p:cNvSpPr>
            <a:spLocks noGrp="1"/>
          </p:cNvSpPr>
          <p:nvPr>
            <p:ph type="body" sz="quarter" idx="31" hasCustomPrompt="1"/>
          </p:nvPr>
        </p:nvSpPr>
        <p:spPr>
          <a:xfrm>
            <a:off x="6243105" y="1650646"/>
            <a:ext cx="2517615" cy="1266258"/>
          </a:xfrm>
        </p:spPr>
        <p:txBody>
          <a:bodyPr lIns="0" tIns="0" rIns="0" bIns="0">
            <a:noAutofit/>
          </a:bodyPr>
          <a:lstStyle>
            <a:lvl1pPr marL="0" indent="0">
              <a:lnSpc>
                <a:spcPts val="4400"/>
              </a:lnSpc>
              <a:buNone/>
              <a:defRPr sz="4000" b="0">
                <a:solidFill>
                  <a:schemeClr val="accent2"/>
                </a:solidFill>
              </a:defRPr>
            </a:lvl1pPr>
          </a:lstStyle>
          <a:p>
            <a:pPr lvl="0"/>
            <a:r>
              <a:rPr lang="en-US"/>
              <a:t>Subtitle copy here</a:t>
            </a:r>
          </a:p>
        </p:txBody>
      </p:sp>
      <p:sp>
        <p:nvSpPr>
          <p:cNvPr id="29" name="Text Placeholder 39">
            <a:extLst>
              <a:ext uri="{FF2B5EF4-FFF2-40B4-BE49-F238E27FC236}">
                <a16:creationId xmlns:a16="http://schemas.microsoft.com/office/drawing/2014/main" id="{C271F7AF-6B12-E54B-A003-6117409F6385}"/>
              </a:ext>
            </a:extLst>
          </p:cNvPr>
          <p:cNvSpPr>
            <a:spLocks noGrp="1"/>
          </p:cNvSpPr>
          <p:nvPr>
            <p:ph type="body" sz="quarter" idx="32" hasCustomPrompt="1"/>
          </p:nvPr>
        </p:nvSpPr>
        <p:spPr>
          <a:xfrm>
            <a:off x="3223712" y="1650646"/>
            <a:ext cx="2517615" cy="1266258"/>
          </a:xfrm>
        </p:spPr>
        <p:txBody>
          <a:bodyPr lIns="0" tIns="0" rIns="0" bIns="0">
            <a:noAutofit/>
          </a:bodyPr>
          <a:lstStyle>
            <a:lvl1pPr marL="0" indent="0">
              <a:lnSpc>
                <a:spcPts val="4400"/>
              </a:lnSpc>
              <a:buNone/>
              <a:defRPr sz="4000" b="0">
                <a:solidFill>
                  <a:schemeClr val="accent2"/>
                </a:solidFill>
              </a:defRPr>
            </a:lvl1pPr>
          </a:lstStyle>
          <a:p>
            <a:pPr lvl="0"/>
            <a:r>
              <a:rPr lang="en-US"/>
              <a:t>Subtitle copy here</a:t>
            </a:r>
          </a:p>
        </p:txBody>
      </p:sp>
      <p:sp>
        <p:nvSpPr>
          <p:cNvPr id="30" name="Text Placeholder 39">
            <a:extLst>
              <a:ext uri="{FF2B5EF4-FFF2-40B4-BE49-F238E27FC236}">
                <a16:creationId xmlns:a16="http://schemas.microsoft.com/office/drawing/2014/main" id="{3935B0DA-9043-0544-B151-E43DDF503CFC}"/>
              </a:ext>
            </a:extLst>
          </p:cNvPr>
          <p:cNvSpPr>
            <a:spLocks noGrp="1"/>
          </p:cNvSpPr>
          <p:nvPr>
            <p:ph type="body" sz="quarter" idx="33" hasCustomPrompt="1"/>
          </p:nvPr>
        </p:nvSpPr>
        <p:spPr>
          <a:xfrm>
            <a:off x="206516" y="3695701"/>
            <a:ext cx="2715824" cy="2296576"/>
          </a:xfrm>
        </p:spPr>
        <p:txBody>
          <a:bodyPr lIns="0" tIns="0" rIns="0" bIns="0">
            <a:noAutofit/>
          </a:bodyPr>
          <a:lstStyle>
            <a:lvl1pPr marL="0" indent="0">
              <a:lnSpc>
                <a:spcPct val="100000"/>
              </a:lnSpc>
              <a:buNone/>
              <a:defRPr sz="1600" b="0"/>
            </a:lvl1pPr>
          </a:lstStyle>
          <a:p>
            <a:pPr lvl="0"/>
            <a:r>
              <a:rPr lang="en-US"/>
              <a:t>Add text—</a:t>
            </a:r>
            <a:r>
              <a:rPr lang="en-US" err="1"/>
              <a:t>sepien</a:t>
            </a:r>
            <a:r>
              <a:rPr lang="en-US"/>
              <a:t> et ligula </a:t>
            </a:r>
            <a:r>
              <a:rPr lang="en-US" err="1"/>
              <a:t>ullamcorper</a:t>
            </a:r>
            <a:r>
              <a:rPr lang="en-US"/>
              <a:t> </a:t>
            </a:r>
            <a:r>
              <a:rPr lang="en-US" err="1"/>
              <a:t>malesuada</a:t>
            </a:r>
            <a:r>
              <a:rPr lang="en-US"/>
              <a:t> </a:t>
            </a:r>
            <a:r>
              <a:rPr lang="en-US" err="1"/>
              <a:t>proin</a:t>
            </a:r>
            <a:r>
              <a:rPr lang="en-US"/>
              <a:t> libero </a:t>
            </a:r>
            <a:r>
              <a:rPr lang="en-US" err="1"/>
              <a:t>nunc</a:t>
            </a:r>
            <a:r>
              <a:rPr lang="en-US"/>
              <a:t> consequent </a:t>
            </a:r>
            <a:r>
              <a:rPr lang="en-US" err="1"/>
              <a:t>interdum</a:t>
            </a:r>
            <a:r>
              <a:rPr lang="en-US"/>
              <a:t> </a:t>
            </a:r>
            <a:r>
              <a:rPr lang="en-US" err="1"/>
              <a:t>varius</a:t>
            </a:r>
            <a:r>
              <a:rPr lang="en-US"/>
              <a:t> sit </a:t>
            </a:r>
            <a:r>
              <a:rPr lang="en-US" err="1"/>
              <a:t>amet</a:t>
            </a:r>
            <a:r>
              <a:rPr lang="en-US"/>
              <a:t>. Lorem ipsum dolor sit </a:t>
            </a:r>
            <a:r>
              <a:rPr lang="en-US" err="1"/>
              <a:t>amet</a:t>
            </a:r>
            <a:r>
              <a:rPr lang="en-US"/>
              <a:t> </a:t>
            </a:r>
            <a:r>
              <a:rPr lang="en-US" err="1"/>
              <a:t>consectutur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a:t>
            </a:r>
          </a:p>
        </p:txBody>
      </p:sp>
      <p:sp>
        <p:nvSpPr>
          <p:cNvPr id="31" name="Text Placeholder 39">
            <a:extLst>
              <a:ext uri="{FF2B5EF4-FFF2-40B4-BE49-F238E27FC236}">
                <a16:creationId xmlns:a16="http://schemas.microsoft.com/office/drawing/2014/main" id="{CBF1EE23-DD1C-154D-914A-BA523DC70BEE}"/>
              </a:ext>
            </a:extLst>
          </p:cNvPr>
          <p:cNvSpPr>
            <a:spLocks noGrp="1"/>
          </p:cNvSpPr>
          <p:nvPr>
            <p:ph type="body" sz="quarter" idx="34" hasCustomPrompt="1"/>
          </p:nvPr>
        </p:nvSpPr>
        <p:spPr>
          <a:xfrm>
            <a:off x="3238816" y="3695701"/>
            <a:ext cx="2715824" cy="2296576"/>
          </a:xfrm>
        </p:spPr>
        <p:txBody>
          <a:bodyPr lIns="0" tIns="0" rIns="0" bIns="0">
            <a:noAutofit/>
          </a:bodyPr>
          <a:lstStyle>
            <a:lvl1pPr marL="0" indent="0">
              <a:lnSpc>
                <a:spcPct val="100000"/>
              </a:lnSpc>
              <a:buNone/>
              <a:defRPr sz="1600" b="0"/>
            </a:lvl1pPr>
          </a:lstStyle>
          <a:p>
            <a:pPr lvl="0"/>
            <a:r>
              <a:rPr lang="en-US"/>
              <a:t>Add text—</a:t>
            </a:r>
            <a:r>
              <a:rPr lang="en-US" err="1"/>
              <a:t>sepien</a:t>
            </a:r>
            <a:r>
              <a:rPr lang="en-US"/>
              <a:t> et ligula </a:t>
            </a:r>
            <a:r>
              <a:rPr lang="en-US" err="1"/>
              <a:t>ullamcorper</a:t>
            </a:r>
            <a:r>
              <a:rPr lang="en-US"/>
              <a:t> </a:t>
            </a:r>
            <a:r>
              <a:rPr lang="en-US" err="1"/>
              <a:t>malesuada</a:t>
            </a:r>
            <a:r>
              <a:rPr lang="en-US"/>
              <a:t> </a:t>
            </a:r>
            <a:r>
              <a:rPr lang="en-US" err="1"/>
              <a:t>proin</a:t>
            </a:r>
            <a:r>
              <a:rPr lang="en-US"/>
              <a:t> libero </a:t>
            </a:r>
            <a:r>
              <a:rPr lang="en-US" err="1"/>
              <a:t>nunc</a:t>
            </a:r>
            <a:r>
              <a:rPr lang="en-US"/>
              <a:t> consequent </a:t>
            </a:r>
            <a:r>
              <a:rPr lang="en-US" err="1"/>
              <a:t>interdum</a:t>
            </a:r>
            <a:r>
              <a:rPr lang="en-US"/>
              <a:t> </a:t>
            </a:r>
            <a:r>
              <a:rPr lang="en-US" err="1"/>
              <a:t>varius</a:t>
            </a:r>
            <a:r>
              <a:rPr lang="en-US"/>
              <a:t> sit </a:t>
            </a:r>
            <a:r>
              <a:rPr lang="en-US" err="1"/>
              <a:t>amet</a:t>
            </a:r>
            <a:r>
              <a:rPr lang="en-US"/>
              <a:t>. Lorem ipsum dolor sit </a:t>
            </a:r>
            <a:r>
              <a:rPr lang="en-US" err="1"/>
              <a:t>amet</a:t>
            </a:r>
            <a:r>
              <a:rPr lang="en-US"/>
              <a:t> </a:t>
            </a:r>
            <a:r>
              <a:rPr lang="en-US" err="1"/>
              <a:t>consectutur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a:t>
            </a:r>
          </a:p>
        </p:txBody>
      </p:sp>
      <p:sp>
        <p:nvSpPr>
          <p:cNvPr id="32" name="Text Placeholder 39">
            <a:extLst>
              <a:ext uri="{FF2B5EF4-FFF2-40B4-BE49-F238E27FC236}">
                <a16:creationId xmlns:a16="http://schemas.microsoft.com/office/drawing/2014/main" id="{7D9E9EE2-5C31-F74E-9C27-7B61C6BA21CE}"/>
              </a:ext>
            </a:extLst>
          </p:cNvPr>
          <p:cNvSpPr>
            <a:spLocks noGrp="1"/>
          </p:cNvSpPr>
          <p:nvPr>
            <p:ph type="body" sz="quarter" idx="35" hasCustomPrompt="1"/>
          </p:nvPr>
        </p:nvSpPr>
        <p:spPr>
          <a:xfrm>
            <a:off x="6271116" y="3695701"/>
            <a:ext cx="2715824" cy="2296576"/>
          </a:xfrm>
        </p:spPr>
        <p:txBody>
          <a:bodyPr lIns="0" tIns="0" rIns="0" bIns="0">
            <a:noAutofit/>
          </a:bodyPr>
          <a:lstStyle>
            <a:lvl1pPr marL="0" indent="0">
              <a:lnSpc>
                <a:spcPct val="100000"/>
              </a:lnSpc>
              <a:buNone/>
              <a:defRPr sz="1600" b="0"/>
            </a:lvl1pPr>
          </a:lstStyle>
          <a:p>
            <a:pPr lvl="0"/>
            <a:r>
              <a:rPr lang="en-US"/>
              <a:t>Add text—</a:t>
            </a:r>
            <a:r>
              <a:rPr lang="en-US" err="1"/>
              <a:t>sepien</a:t>
            </a:r>
            <a:r>
              <a:rPr lang="en-US"/>
              <a:t> et ligula </a:t>
            </a:r>
            <a:r>
              <a:rPr lang="en-US" err="1"/>
              <a:t>ullamcorper</a:t>
            </a:r>
            <a:r>
              <a:rPr lang="en-US"/>
              <a:t> </a:t>
            </a:r>
            <a:r>
              <a:rPr lang="en-US" err="1"/>
              <a:t>malesuada</a:t>
            </a:r>
            <a:r>
              <a:rPr lang="en-US"/>
              <a:t> </a:t>
            </a:r>
            <a:r>
              <a:rPr lang="en-US" err="1"/>
              <a:t>proin</a:t>
            </a:r>
            <a:r>
              <a:rPr lang="en-US"/>
              <a:t> libero </a:t>
            </a:r>
            <a:r>
              <a:rPr lang="en-US" err="1"/>
              <a:t>nunc</a:t>
            </a:r>
            <a:r>
              <a:rPr lang="en-US"/>
              <a:t> consequent </a:t>
            </a:r>
            <a:r>
              <a:rPr lang="en-US" err="1"/>
              <a:t>interdum</a:t>
            </a:r>
            <a:r>
              <a:rPr lang="en-US"/>
              <a:t> </a:t>
            </a:r>
            <a:r>
              <a:rPr lang="en-US" err="1"/>
              <a:t>varius</a:t>
            </a:r>
            <a:r>
              <a:rPr lang="en-US"/>
              <a:t> sit </a:t>
            </a:r>
            <a:r>
              <a:rPr lang="en-US" err="1"/>
              <a:t>amet</a:t>
            </a:r>
            <a:r>
              <a:rPr lang="en-US"/>
              <a:t>. Lorem ipsum dolor sit </a:t>
            </a:r>
            <a:r>
              <a:rPr lang="en-US" err="1"/>
              <a:t>amet</a:t>
            </a:r>
            <a:r>
              <a:rPr lang="en-US"/>
              <a:t> </a:t>
            </a:r>
            <a:r>
              <a:rPr lang="en-US" err="1"/>
              <a:t>consectutur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a:t>
            </a:r>
          </a:p>
        </p:txBody>
      </p:sp>
      <p:sp>
        <p:nvSpPr>
          <p:cNvPr id="33" name="Text Placeholder 39">
            <a:extLst>
              <a:ext uri="{FF2B5EF4-FFF2-40B4-BE49-F238E27FC236}">
                <a16:creationId xmlns:a16="http://schemas.microsoft.com/office/drawing/2014/main" id="{70C1B6CE-8BFF-5747-BEFB-44180EC08161}"/>
              </a:ext>
            </a:extLst>
          </p:cNvPr>
          <p:cNvSpPr>
            <a:spLocks noGrp="1"/>
          </p:cNvSpPr>
          <p:nvPr>
            <p:ph type="body" sz="quarter" idx="36" hasCustomPrompt="1"/>
          </p:nvPr>
        </p:nvSpPr>
        <p:spPr>
          <a:xfrm>
            <a:off x="9303416" y="3695701"/>
            <a:ext cx="2715824" cy="2296576"/>
          </a:xfrm>
        </p:spPr>
        <p:txBody>
          <a:bodyPr lIns="0" tIns="0" rIns="0" bIns="0">
            <a:noAutofit/>
          </a:bodyPr>
          <a:lstStyle>
            <a:lvl1pPr marL="0" indent="0">
              <a:lnSpc>
                <a:spcPct val="100000"/>
              </a:lnSpc>
              <a:buNone/>
              <a:defRPr sz="1600" b="0"/>
            </a:lvl1pPr>
          </a:lstStyle>
          <a:p>
            <a:pPr lvl="0"/>
            <a:r>
              <a:rPr lang="en-US"/>
              <a:t>Add text—</a:t>
            </a:r>
            <a:r>
              <a:rPr lang="en-US" err="1"/>
              <a:t>sepien</a:t>
            </a:r>
            <a:r>
              <a:rPr lang="en-US"/>
              <a:t> et ligula </a:t>
            </a:r>
            <a:r>
              <a:rPr lang="en-US" err="1"/>
              <a:t>ullamcorper</a:t>
            </a:r>
            <a:r>
              <a:rPr lang="en-US"/>
              <a:t> </a:t>
            </a:r>
            <a:r>
              <a:rPr lang="en-US" err="1"/>
              <a:t>malesuada</a:t>
            </a:r>
            <a:r>
              <a:rPr lang="en-US"/>
              <a:t> </a:t>
            </a:r>
            <a:r>
              <a:rPr lang="en-US" err="1"/>
              <a:t>proin</a:t>
            </a:r>
            <a:r>
              <a:rPr lang="en-US"/>
              <a:t> libero </a:t>
            </a:r>
            <a:r>
              <a:rPr lang="en-US" err="1"/>
              <a:t>nunc</a:t>
            </a:r>
            <a:r>
              <a:rPr lang="en-US"/>
              <a:t> consequent </a:t>
            </a:r>
            <a:r>
              <a:rPr lang="en-US" err="1"/>
              <a:t>interdum</a:t>
            </a:r>
            <a:r>
              <a:rPr lang="en-US"/>
              <a:t> </a:t>
            </a:r>
            <a:r>
              <a:rPr lang="en-US" err="1"/>
              <a:t>varius</a:t>
            </a:r>
            <a:r>
              <a:rPr lang="en-US"/>
              <a:t> sit </a:t>
            </a:r>
            <a:r>
              <a:rPr lang="en-US" err="1"/>
              <a:t>amet</a:t>
            </a:r>
            <a:r>
              <a:rPr lang="en-US"/>
              <a:t>. Lorem ipsum dolor sit </a:t>
            </a:r>
            <a:r>
              <a:rPr lang="en-US" err="1"/>
              <a:t>amet</a:t>
            </a:r>
            <a:r>
              <a:rPr lang="en-US"/>
              <a:t> </a:t>
            </a:r>
            <a:r>
              <a:rPr lang="en-US" err="1"/>
              <a:t>consectutur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a:t>
            </a:r>
          </a:p>
        </p:txBody>
      </p:sp>
      <p:pic>
        <p:nvPicPr>
          <p:cNvPr id="34" name="Picture 33" descr="Logo&#10;&#10;Description automatically generated">
            <a:extLst>
              <a:ext uri="{FF2B5EF4-FFF2-40B4-BE49-F238E27FC236}">
                <a16:creationId xmlns:a16="http://schemas.microsoft.com/office/drawing/2014/main" id="{F6CFFA7E-75FD-FA49-901F-47F135649531}"/>
              </a:ext>
            </a:extLst>
          </p:cNvPr>
          <p:cNvPicPr>
            <a:picLocks noChangeAspect="1"/>
          </p:cNvPicPr>
          <p:nvPr userDrawn="1"/>
        </p:nvPicPr>
        <p:blipFill>
          <a:blip r:embed="rId2"/>
          <a:stretch>
            <a:fillRect/>
          </a:stretch>
        </p:blipFill>
        <p:spPr>
          <a:xfrm>
            <a:off x="154682" y="6363912"/>
            <a:ext cx="831279" cy="467595"/>
          </a:xfrm>
          <a:prstGeom prst="rect">
            <a:avLst/>
          </a:prstGeom>
        </p:spPr>
      </p:pic>
      <p:sp>
        <p:nvSpPr>
          <p:cNvPr id="21" name="TextBox 20">
            <a:extLst>
              <a:ext uri="{FF2B5EF4-FFF2-40B4-BE49-F238E27FC236}">
                <a16:creationId xmlns:a16="http://schemas.microsoft.com/office/drawing/2014/main" id="{D6607A49-30F4-9544-BD2E-15ECD9EFCE49}"/>
              </a:ext>
            </a:extLst>
          </p:cNvPr>
          <p:cNvSpPr txBox="1"/>
          <p:nvPr userDrawn="1"/>
        </p:nvSpPr>
        <p:spPr>
          <a:xfrm>
            <a:off x="5379720" y="6534316"/>
            <a:ext cx="1432560" cy="246221"/>
          </a:xfrm>
          <a:prstGeom prst="rect">
            <a:avLst/>
          </a:prstGeom>
          <a:noFill/>
        </p:spPr>
        <p:txBody>
          <a:bodyPr wrap="square" lIns="0" tIns="0" rIns="0" bIns="0" rtlCol="0">
            <a:spAutoFit/>
          </a:bodyPr>
          <a:lstStyle/>
          <a:p>
            <a:pPr algn="ctr"/>
            <a:r>
              <a:rPr lang="en-US" sz="800">
                <a:solidFill>
                  <a:schemeClr val="tx1"/>
                </a:solidFill>
                <a:latin typeface="Arial" panose="020B0604020202020204" pitchFamily="34" charset="0"/>
              </a:rPr>
              <a:t>Kyndryl Market Intelligence</a:t>
            </a:r>
          </a:p>
          <a:p>
            <a:pPr algn="ctr"/>
            <a:r>
              <a:rPr lang="en-US" sz="800">
                <a:solidFill>
                  <a:schemeClr val="tx1"/>
                </a:solidFill>
                <a:latin typeface="Arial" panose="020B0604020202020204" pitchFamily="34" charset="0"/>
              </a:rPr>
              <a:t>Internal Use Only</a:t>
            </a:r>
          </a:p>
        </p:txBody>
      </p:sp>
    </p:spTree>
    <p:extLst>
      <p:ext uri="{BB962C8B-B14F-4D97-AF65-F5344CB8AC3E}">
        <p14:creationId xmlns:p14="http://schemas.microsoft.com/office/powerpoint/2010/main" val="2796774846"/>
      </p:ext>
    </p:extLst>
  </p:cSld>
  <p:clrMapOvr>
    <a:masterClrMapping/>
  </p:clrMapOvr>
  <p:extLst>
    <p:ext uri="{DCECCB84-F9BA-43D5-87BE-67443E8EF086}">
      <p15:sldGuideLst xmlns:p15="http://schemas.microsoft.com/office/powerpoint/2012/main">
        <p15:guide id="1" orient="horz" pos="984">
          <p15:clr>
            <a:srgbClr val="FBAE40"/>
          </p15:clr>
        </p15:guide>
        <p15:guide id="2" pos="2016">
          <p15:clr>
            <a:srgbClr val="FBAE40"/>
          </p15:clr>
        </p15:guide>
        <p15:guide id="3" pos="3936">
          <p15:clr>
            <a:srgbClr val="FBAE40"/>
          </p15:clr>
        </p15:guide>
        <p15:guide id="4" pos="5832">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546512-28CF-D240-B81F-9ACB8CB1ABBF}"/>
              </a:ext>
            </a:extLst>
          </p:cNvPr>
          <p:cNvSpPr>
            <a:spLocks noGrp="1"/>
          </p:cNvSpPr>
          <p:nvPr>
            <p:ph type="title"/>
          </p:nvPr>
        </p:nvSpPr>
        <p:spPr>
          <a:xfrm>
            <a:off x="190500" y="214223"/>
            <a:ext cx="4666998" cy="281078"/>
          </a:xfrm>
          <a:prstGeom prst="rect">
            <a:avLst/>
          </a:prstGeom>
        </p:spPr>
        <p:txBody>
          <a:bodyPr vert="horz" lIns="0" tIns="0" rIns="0" bIns="0" rtlCol="0" anchor="b">
            <a:noAutofit/>
          </a:bodyPr>
          <a:lstStyle/>
          <a:p>
            <a:r>
              <a:rPr lang="en-US"/>
              <a:t>Click to edit Master title style</a:t>
            </a:r>
          </a:p>
        </p:txBody>
      </p:sp>
      <p:sp>
        <p:nvSpPr>
          <p:cNvPr id="3" name="Text Placeholder 2">
            <a:extLst>
              <a:ext uri="{FF2B5EF4-FFF2-40B4-BE49-F238E27FC236}">
                <a16:creationId xmlns:a16="http://schemas.microsoft.com/office/drawing/2014/main" id="{956130B2-56B0-7F46-8400-1E3680E9AAFB}"/>
              </a:ext>
            </a:extLst>
          </p:cNvPr>
          <p:cNvSpPr>
            <a:spLocks noGrp="1"/>
          </p:cNvSpPr>
          <p:nvPr>
            <p:ph type="body" idx="1"/>
          </p:nvPr>
        </p:nvSpPr>
        <p:spPr>
          <a:xfrm>
            <a:off x="190500" y="1825625"/>
            <a:ext cx="11811000" cy="41560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AF7FFF71-C9CB-F14D-9B02-692F2BB2B809}"/>
              </a:ext>
            </a:extLst>
          </p:cNvPr>
          <p:cNvSpPr>
            <a:spLocks noGrp="1"/>
          </p:cNvSpPr>
          <p:nvPr>
            <p:ph type="sldNum" sz="quarter" idx="4"/>
          </p:nvPr>
        </p:nvSpPr>
        <p:spPr>
          <a:xfrm>
            <a:off x="9258300" y="6532760"/>
            <a:ext cx="2743200" cy="126789"/>
          </a:xfrm>
          <a:prstGeom prst="rect">
            <a:avLst/>
          </a:prstGeom>
        </p:spPr>
        <p:txBody>
          <a:bodyPr vert="horz" lIns="0" tIns="0" rIns="0" bIns="0" rtlCol="0" anchor="ctr"/>
          <a:lstStyle>
            <a:lvl1pPr algn="r">
              <a:defRPr sz="900" b="0" i="0">
                <a:solidFill>
                  <a:schemeClr val="tx2"/>
                </a:solidFill>
                <a:latin typeface="Arial" panose="020B0604020202020204" pitchFamily="34" charset="0"/>
              </a:defRPr>
            </a:lvl1pPr>
          </a:lstStyle>
          <a:p>
            <a:fld id="{BB55D76A-9B6E-CD41-ABBE-F6C938295BAD}" type="slidenum">
              <a:rPr lang="en-US" smtClean="0"/>
              <a:pPr/>
              <a:t>‹#›</a:t>
            </a:fld>
            <a:endParaRPr lang="en-US"/>
          </a:p>
        </p:txBody>
      </p:sp>
    </p:spTree>
    <p:extLst>
      <p:ext uri="{BB962C8B-B14F-4D97-AF65-F5344CB8AC3E}">
        <p14:creationId xmlns:p14="http://schemas.microsoft.com/office/powerpoint/2010/main" val="901731693"/>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 id="2147483690" r:id="rId21"/>
    <p:sldLayoutId id="2147483691" r:id="rId22"/>
    <p:sldLayoutId id="2147483692" r:id="rId23"/>
    <p:sldLayoutId id="2147483693" r:id="rId24"/>
    <p:sldLayoutId id="2147483694" r:id="rId25"/>
    <p:sldLayoutId id="2147483695" r:id="rId26"/>
    <p:sldLayoutId id="2147483696" r:id="rId27"/>
    <p:sldLayoutId id="2147483697" r:id="rId28"/>
    <p:sldLayoutId id="2147483698" r:id="rId29"/>
    <p:sldLayoutId id="2147483699" r:id="rId30"/>
    <p:sldLayoutId id="2147483700" r:id="rId31"/>
    <p:sldLayoutId id="2147483701" r:id="rId32"/>
    <p:sldLayoutId id="2147483702" r:id="rId33"/>
    <p:sldLayoutId id="2147483703" r:id="rId34"/>
    <p:sldLayoutId id="2147483704" r:id="rId35"/>
    <p:sldLayoutId id="2147483705" r:id="rId36"/>
    <p:sldLayoutId id="2147483706" r:id="rId37"/>
    <p:sldLayoutId id="2147483758" r:id="rId38"/>
    <p:sldLayoutId id="2147483759" r:id="rId39"/>
  </p:sldLayoutIdLst>
  <p:hf hdr="0" ftr="0" dt="0"/>
  <p:txStyles>
    <p:titleStyle>
      <a:lvl1pPr algn="l" defTabSz="914400" rtl="0" eaLnBrk="1" latinLnBrk="0" hangingPunct="1">
        <a:lnSpc>
          <a:spcPct val="90000"/>
        </a:lnSpc>
        <a:spcBef>
          <a:spcPct val="0"/>
        </a:spcBef>
        <a:buNone/>
        <a:defRPr sz="2400" b="0" i="0" kern="1200">
          <a:solidFill>
            <a:schemeClr val="tx2"/>
          </a:solidFill>
          <a:latin typeface="Arial" panose="020B0604020202020204" pitchFamily="34" charset="0"/>
          <a:ea typeface="Helvetica Neue" panose="02000503000000020004" pitchFamily="2" charset="0"/>
          <a:cs typeface="Helvetica Neue" panose="02000503000000020004"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2"/>
          </a:solidFill>
          <a:latin typeface="Arial" panose="020B0604020202020204" pitchFamily="34" charset="0"/>
          <a:ea typeface="Helvetica Neue" panose="02000503000000020004" pitchFamily="2" charset="0"/>
          <a:cs typeface="Helvetica Neue" panose="02000503000000020004"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2"/>
          </a:solidFill>
          <a:latin typeface="Arial" panose="020B0604020202020204" pitchFamily="34" charset="0"/>
          <a:ea typeface="Helvetica Neue" panose="02000503000000020004" pitchFamily="2" charset="0"/>
          <a:cs typeface="Helvetica Neue" panose="02000503000000020004"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2"/>
          </a:solidFill>
          <a:latin typeface="Arial" panose="020B0604020202020204" pitchFamily="34" charset="0"/>
          <a:ea typeface="Helvetica Neue" panose="02000503000000020004" pitchFamily="2" charset="0"/>
          <a:cs typeface="Helvetica Neue" panose="02000503000000020004"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Arial" panose="020B0604020202020204" pitchFamily="34" charset="0"/>
          <a:ea typeface="Helvetica Neue" panose="02000503000000020004" pitchFamily="2" charset="0"/>
          <a:cs typeface="Helvetica Neue" panose="02000503000000020004"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Arial" panose="020B0604020202020204" pitchFamily="34" charset="0"/>
          <a:ea typeface="Helvetica Neue" panose="02000503000000020004" pitchFamily="2" charset="0"/>
          <a:cs typeface="Helvetica Neue" panose="02000503000000020004"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p15:clr>
            <a:srgbClr val="F26B43"/>
          </p15:clr>
        </p15:guide>
        <p15:guide id="2" pos="120">
          <p15:clr>
            <a:srgbClr val="F26B43"/>
          </p15:clr>
        </p15:guide>
        <p15:guide id="3" orient="horz" pos="2160">
          <p15:clr>
            <a:srgbClr val="F26B43"/>
          </p15:clr>
        </p15:guide>
        <p15:guide id="5" orient="horz" pos="3768">
          <p15:clr>
            <a:srgbClr val="F26B43"/>
          </p15:clr>
        </p15:guide>
        <p15:guide id="6" orient="horz" pos="4080">
          <p15:clr>
            <a:srgbClr val="F26B43"/>
          </p15:clr>
        </p15:guide>
        <p15:guide id="7" orient="horz" pos="312">
          <p15:clr>
            <a:srgbClr val="F26B43"/>
          </p15:clr>
        </p15:guide>
        <p15:guide id="8" orient="horz" pos="2328">
          <p15:clr>
            <a:srgbClr val="F26B43"/>
          </p15:clr>
        </p15:guide>
        <p15:guide id="9" pos="7560">
          <p15:clr>
            <a:srgbClr val="F26B43"/>
          </p15:clr>
        </p15:guide>
        <p15:guide id="10" orient="horz" pos="4200">
          <p15:clr>
            <a:srgbClr val="F26B43"/>
          </p15:clr>
        </p15:guide>
        <p15:guide id="11" orient="horz" pos="2260">
          <p15:clr>
            <a:srgbClr val="F26B43"/>
          </p15:clr>
        </p15:guide>
        <p15:guide id="12" orient="horz" pos="388">
          <p15:clr>
            <a:srgbClr val="F26B43"/>
          </p15:clr>
        </p15:guide>
        <p15:guide id="13" pos="4608">
          <p15:clr>
            <a:srgbClr val="F26B43"/>
          </p15:clr>
        </p15:guide>
        <p15:guide id="14" orient="horz" pos="72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21.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38.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38.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30EE9A1-2608-E049-AAB7-D5A07FDF061F}"/>
              </a:ext>
            </a:extLst>
          </p:cNvPr>
          <p:cNvSpPr>
            <a:spLocks noGrp="1"/>
          </p:cNvSpPr>
          <p:nvPr>
            <p:ph type="body" sz="quarter" idx="16"/>
          </p:nvPr>
        </p:nvSpPr>
        <p:spPr>
          <a:xfrm>
            <a:off x="819004" y="1513087"/>
            <a:ext cx="11277600" cy="2286000"/>
          </a:xfrm>
        </p:spPr>
        <p:txBody>
          <a:bodyPr>
            <a:normAutofit/>
          </a:bodyPr>
          <a:lstStyle/>
          <a:p>
            <a:r>
              <a:rPr lang="en-US" sz="6000"/>
              <a:t>ECO Vision </a:t>
            </a:r>
          </a:p>
          <a:p>
            <a:r>
              <a:rPr lang="en-US" sz="6000"/>
              <a:t>		</a:t>
            </a:r>
            <a:r>
              <a:rPr lang="en-US" sz="4800"/>
              <a:t>– </a:t>
            </a:r>
            <a:r>
              <a:rPr lang="en-US" sz="4800" err="1"/>
              <a:t>GreenSpark</a:t>
            </a:r>
            <a:r>
              <a:rPr lang="en-US" sz="4800"/>
              <a:t> Hackathon Idea</a:t>
            </a:r>
            <a:endParaRPr lang="en-US" sz="6000"/>
          </a:p>
        </p:txBody>
      </p:sp>
    </p:spTree>
    <p:extLst>
      <p:ext uri="{BB962C8B-B14F-4D97-AF65-F5344CB8AC3E}">
        <p14:creationId xmlns:p14="http://schemas.microsoft.com/office/powerpoint/2010/main" val="8838165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6467E85-7BDD-5941-05E1-8935C57E54D1}"/>
              </a:ext>
            </a:extLst>
          </p:cNvPr>
          <p:cNvSpPr>
            <a:spLocks noGrp="1"/>
          </p:cNvSpPr>
          <p:nvPr>
            <p:ph type="sldNum" sz="quarter" idx="10"/>
          </p:nvPr>
        </p:nvSpPr>
        <p:spPr/>
        <p:txBody>
          <a:bodyPr/>
          <a:lstStyle/>
          <a:p>
            <a:fld id="{BB55D76A-9B6E-CD41-ABBE-F6C938295BAD}" type="slidenum">
              <a:rPr lang="en-US" smtClean="0"/>
              <a:pPr/>
              <a:t>10</a:t>
            </a:fld>
            <a:endParaRPr lang="en-US"/>
          </a:p>
        </p:txBody>
      </p:sp>
      <p:sp>
        <p:nvSpPr>
          <p:cNvPr id="3" name="Text Placeholder 2">
            <a:extLst>
              <a:ext uri="{FF2B5EF4-FFF2-40B4-BE49-F238E27FC236}">
                <a16:creationId xmlns:a16="http://schemas.microsoft.com/office/drawing/2014/main" id="{9BB68E3E-B2A2-C887-06D9-E9D36C5F536E}"/>
              </a:ext>
            </a:extLst>
          </p:cNvPr>
          <p:cNvSpPr>
            <a:spLocks noGrp="1"/>
          </p:cNvSpPr>
          <p:nvPr>
            <p:ph type="body" sz="quarter" idx="14"/>
          </p:nvPr>
        </p:nvSpPr>
        <p:spPr/>
        <p:txBody>
          <a:bodyPr/>
          <a:lstStyle/>
          <a:p>
            <a:endParaRPr lang="en-US"/>
          </a:p>
        </p:txBody>
      </p:sp>
      <p:sp>
        <p:nvSpPr>
          <p:cNvPr id="4" name="Text Placeholder 3">
            <a:extLst>
              <a:ext uri="{FF2B5EF4-FFF2-40B4-BE49-F238E27FC236}">
                <a16:creationId xmlns:a16="http://schemas.microsoft.com/office/drawing/2014/main" id="{08620F55-83A8-11FB-C616-A8D530223F33}"/>
              </a:ext>
            </a:extLst>
          </p:cNvPr>
          <p:cNvSpPr>
            <a:spLocks noGrp="1"/>
          </p:cNvSpPr>
          <p:nvPr>
            <p:ph type="body" sz="quarter" idx="26"/>
          </p:nvPr>
        </p:nvSpPr>
        <p:spPr/>
        <p:txBody>
          <a:bodyPr/>
          <a:lstStyle/>
          <a:p>
            <a:endParaRPr lang="en-US"/>
          </a:p>
        </p:txBody>
      </p:sp>
      <p:sp>
        <p:nvSpPr>
          <p:cNvPr id="5" name="Text Placeholder 4">
            <a:extLst>
              <a:ext uri="{FF2B5EF4-FFF2-40B4-BE49-F238E27FC236}">
                <a16:creationId xmlns:a16="http://schemas.microsoft.com/office/drawing/2014/main" id="{BEF159A7-8CED-B7F4-C7C5-5361AC9534B4}"/>
              </a:ext>
            </a:extLst>
          </p:cNvPr>
          <p:cNvSpPr>
            <a:spLocks noGrp="1"/>
          </p:cNvSpPr>
          <p:nvPr>
            <p:ph type="body" sz="quarter" idx="19"/>
          </p:nvPr>
        </p:nvSpPr>
        <p:spPr>
          <a:xfrm>
            <a:off x="164224" y="1163403"/>
            <a:ext cx="9939464" cy="323492"/>
          </a:xfrm>
        </p:spPr>
        <p:txBody>
          <a:bodyPr vert="horz" lIns="0" tIns="0" rIns="0" bIns="0" rtlCol="0" anchor="t">
            <a:noAutofit/>
          </a:bodyPr>
          <a:lstStyle/>
          <a:p>
            <a:r>
              <a:rPr lang="en-US">
                <a:latin typeface="Arial"/>
                <a:cs typeface="Arial"/>
              </a:rPr>
              <a:t>Data collection </a:t>
            </a:r>
            <a:endParaRPr lang="en-US"/>
          </a:p>
        </p:txBody>
      </p:sp>
      <p:sp>
        <p:nvSpPr>
          <p:cNvPr id="6" name="Text Placeholder 5">
            <a:extLst>
              <a:ext uri="{FF2B5EF4-FFF2-40B4-BE49-F238E27FC236}">
                <a16:creationId xmlns:a16="http://schemas.microsoft.com/office/drawing/2014/main" id="{0AF18B46-E85E-6FAF-98BF-0CD9544DAA12}"/>
              </a:ext>
            </a:extLst>
          </p:cNvPr>
          <p:cNvSpPr>
            <a:spLocks noGrp="1"/>
          </p:cNvSpPr>
          <p:nvPr>
            <p:ph type="body" sz="quarter" idx="21"/>
          </p:nvPr>
        </p:nvSpPr>
        <p:spPr/>
        <p:txBody>
          <a:bodyPr/>
          <a:lstStyle/>
          <a:p>
            <a:endParaRPr lang="en-US"/>
          </a:p>
        </p:txBody>
      </p:sp>
      <p:sp>
        <p:nvSpPr>
          <p:cNvPr id="7" name="Text Placeholder 6">
            <a:extLst>
              <a:ext uri="{FF2B5EF4-FFF2-40B4-BE49-F238E27FC236}">
                <a16:creationId xmlns:a16="http://schemas.microsoft.com/office/drawing/2014/main" id="{CB3B3B77-58F0-392F-B13C-0959E99F8BC7}"/>
              </a:ext>
            </a:extLst>
          </p:cNvPr>
          <p:cNvSpPr>
            <a:spLocks noGrp="1"/>
          </p:cNvSpPr>
          <p:nvPr>
            <p:ph type="body" sz="quarter" idx="22"/>
          </p:nvPr>
        </p:nvSpPr>
        <p:spPr/>
        <p:txBody>
          <a:bodyPr vert="horz" lIns="0" tIns="0" rIns="0" bIns="0" rtlCol="0" anchor="t">
            <a:noAutofit/>
          </a:bodyPr>
          <a:lstStyle/>
          <a:p>
            <a:r>
              <a:rPr lang="en-US">
                <a:latin typeface="Arial"/>
              </a:rPr>
              <a:t>Focusing on</a:t>
            </a:r>
            <a:endParaRPr lang="en-US"/>
          </a:p>
        </p:txBody>
      </p:sp>
    </p:spTree>
    <p:extLst>
      <p:ext uri="{BB962C8B-B14F-4D97-AF65-F5344CB8AC3E}">
        <p14:creationId xmlns:p14="http://schemas.microsoft.com/office/powerpoint/2010/main" val="26775596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C4F6D7E-7039-55D1-5958-A76288DB32B2}"/>
              </a:ext>
            </a:extLst>
          </p:cNvPr>
          <p:cNvSpPr>
            <a:spLocks noGrp="1"/>
          </p:cNvSpPr>
          <p:nvPr>
            <p:ph type="sldNum" sz="quarter" idx="10"/>
          </p:nvPr>
        </p:nvSpPr>
        <p:spPr/>
        <p:txBody>
          <a:bodyPr/>
          <a:lstStyle/>
          <a:p>
            <a:fld id="{BB55D76A-9B6E-CD41-ABBE-F6C938295BAD}" type="slidenum">
              <a:rPr lang="en-US" smtClean="0"/>
              <a:pPr/>
              <a:t>11</a:t>
            </a:fld>
            <a:endParaRPr lang="en-US"/>
          </a:p>
        </p:txBody>
      </p:sp>
      <p:sp>
        <p:nvSpPr>
          <p:cNvPr id="3" name="Text Placeholder 2">
            <a:extLst>
              <a:ext uri="{FF2B5EF4-FFF2-40B4-BE49-F238E27FC236}">
                <a16:creationId xmlns:a16="http://schemas.microsoft.com/office/drawing/2014/main" id="{553C6E9C-2B92-B731-0E15-02BB8F93E633}"/>
              </a:ext>
            </a:extLst>
          </p:cNvPr>
          <p:cNvSpPr>
            <a:spLocks noGrp="1"/>
          </p:cNvSpPr>
          <p:nvPr>
            <p:ph type="body" sz="quarter" idx="14"/>
          </p:nvPr>
        </p:nvSpPr>
        <p:spPr/>
        <p:txBody>
          <a:bodyPr/>
          <a:lstStyle/>
          <a:p>
            <a:endParaRPr lang="en-GB"/>
          </a:p>
        </p:txBody>
      </p:sp>
      <p:sp>
        <p:nvSpPr>
          <p:cNvPr id="4" name="Text Placeholder 3">
            <a:extLst>
              <a:ext uri="{FF2B5EF4-FFF2-40B4-BE49-F238E27FC236}">
                <a16:creationId xmlns:a16="http://schemas.microsoft.com/office/drawing/2014/main" id="{0DF02D73-7A0D-38BA-F8FC-15D201D52236}"/>
              </a:ext>
            </a:extLst>
          </p:cNvPr>
          <p:cNvSpPr>
            <a:spLocks noGrp="1"/>
          </p:cNvSpPr>
          <p:nvPr>
            <p:ph type="body" sz="quarter" idx="26"/>
          </p:nvPr>
        </p:nvSpPr>
        <p:spPr>
          <a:xfrm>
            <a:off x="190499" y="1553817"/>
            <a:ext cx="11614188" cy="4930300"/>
          </a:xfrm>
        </p:spPr>
        <p:txBody>
          <a:bodyPr vert="horz" lIns="0" tIns="0" rIns="0" bIns="0" rtlCol="0" anchor="t">
            <a:noAutofit/>
          </a:bodyPr>
          <a:lstStyle/>
          <a:p>
            <a:endParaRPr lang="en-GB"/>
          </a:p>
          <a:p>
            <a:endParaRPr lang="en-GB"/>
          </a:p>
          <a:p>
            <a:endParaRPr lang="en-GB"/>
          </a:p>
          <a:p>
            <a:endParaRPr lang="en-GB"/>
          </a:p>
          <a:p>
            <a:endParaRPr lang="en-GB"/>
          </a:p>
          <a:p>
            <a:endParaRPr lang="en-GB"/>
          </a:p>
          <a:p>
            <a:endParaRPr lang="en-GB"/>
          </a:p>
          <a:p>
            <a:r>
              <a:rPr lang="en-GB" sz="1000">
                <a:latin typeface="Arial"/>
                <a:cs typeface="Arial"/>
              </a:rPr>
              <a:t>Source: https://spectrum.ieee.org/neurotech-workplace-innereye-emotiv</a:t>
            </a:r>
            <a:endParaRPr lang="en-GB" sz="1000"/>
          </a:p>
        </p:txBody>
      </p:sp>
      <p:sp>
        <p:nvSpPr>
          <p:cNvPr id="5" name="Text Placeholder 4">
            <a:extLst>
              <a:ext uri="{FF2B5EF4-FFF2-40B4-BE49-F238E27FC236}">
                <a16:creationId xmlns:a16="http://schemas.microsoft.com/office/drawing/2014/main" id="{85CBD38E-ED15-DC34-8A8C-DBB4B5F13126}"/>
              </a:ext>
            </a:extLst>
          </p:cNvPr>
          <p:cNvSpPr>
            <a:spLocks noGrp="1"/>
          </p:cNvSpPr>
          <p:nvPr>
            <p:ph type="body" sz="quarter" idx="19"/>
          </p:nvPr>
        </p:nvSpPr>
        <p:spPr/>
        <p:txBody>
          <a:bodyPr/>
          <a:lstStyle/>
          <a:p>
            <a:endParaRPr lang="en-GB"/>
          </a:p>
        </p:txBody>
      </p:sp>
      <p:sp>
        <p:nvSpPr>
          <p:cNvPr id="6" name="Text Placeholder 5">
            <a:extLst>
              <a:ext uri="{FF2B5EF4-FFF2-40B4-BE49-F238E27FC236}">
                <a16:creationId xmlns:a16="http://schemas.microsoft.com/office/drawing/2014/main" id="{1A6529CD-C29B-AF63-B761-A9D00F7E9E49}"/>
              </a:ext>
            </a:extLst>
          </p:cNvPr>
          <p:cNvSpPr>
            <a:spLocks noGrp="1"/>
          </p:cNvSpPr>
          <p:nvPr>
            <p:ph type="body" sz="quarter" idx="21"/>
          </p:nvPr>
        </p:nvSpPr>
        <p:spPr/>
        <p:txBody>
          <a:bodyPr/>
          <a:lstStyle/>
          <a:p>
            <a:endParaRPr lang="en-GB"/>
          </a:p>
        </p:txBody>
      </p:sp>
      <p:sp>
        <p:nvSpPr>
          <p:cNvPr id="7" name="Text Placeholder 6">
            <a:extLst>
              <a:ext uri="{FF2B5EF4-FFF2-40B4-BE49-F238E27FC236}">
                <a16:creationId xmlns:a16="http://schemas.microsoft.com/office/drawing/2014/main" id="{C26E1531-3C67-DFB7-1AE0-F8F6419C9985}"/>
              </a:ext>
            </a:extLst>
          </p:cNvPr>
          <p:cNvSpPr>
            <a:spLocks noGrp="1"/>
          </p:cNvSpPr>
          <p:nvPr>
            <p:ph type="body" sz="quarter" idx="22"/>
          </p:nvPr>
        </p:nvSpPr>
        <p:spPr/>
        <p:txBody>
          <a:bodyPr/>
          <a:lstStyle/>
          <a:p>
            <a:endParaRPr lang="en-GB"/>
          </a:p>
        </p:txBody>
      </p:sp>
      <p:pic>
        <p:nvPicPr>
          <p:cNvPr id="8" name="Picture 7" descr="A collage of graphs and charts&#10;&#10;Description automatically generated">
            <a:extLst>
              <a:ext uri="{FF2B5EF4-FFF2-40B4-BE49-F238E27FC236}">
                <a16:creationId xmlns:a16="http://schemas.microsoft.com/office/drawing/2014/main" id="{370B88D0-EEA5-E5CF-6D0A-97D116992E8F}"/>
              </a:ext>
            </a:extLst>
          </p:cNvPr>
          <p:cNvPicPr>
            <a:picLocks noChangeAspect="1"/>
          </p:cNvPicPr>
          <p:nvPr/>
        </p:nvPicPr>
        <p:blipFill>
          <a:blip r:embed="rId2"/>
          <a:stretch>
            <a:fillRect/>
          </a:stretch>
        </p:blipFill>
        <p:spPr>
          <a:xfrm>
            <a:off x="2752855" y="1472242"/>
            <a:ext cx="6437449" cy="4129177"/>
          </a:xfrm>
          <a:prstGeom prst="rect">
            <a:avLst/>
          </a:prstGeom>
        </p:spPr>
      </p:pic>
    </p:spTree>
    <p:extLst>
      <p:ext uri="{BB962C8B-B14F-4D97-AF65-F5344CB8AC3E}">
        <p14:creationId xmlns:p14="http://schemas.microsoft.com/office/powerpoint/2010/main" val="3233729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9B21A88-BBA1-67F7-3A4B-54AFA70BB207}"/>
              </a:ext>
            </a:extLst>
          </p:cNvPr>
          <p:cNvSpPr>
            <a:spLocks noGrp="1"/>
          </p:cNvSpPr>
          <p:nvPr>
            <p:ph type="sldNum" sz="quarter" idx="10"/>
          </p:nvPr>
        </p:nvSpPr>
        <p:spPr/>
        <p:txBody>
          <a:bodyPr/>
          <a:lstStyle/>
          <a:p>
            <a:fld id="{BB55D76A-9B6E-CD41-ABBE-F6C938295BAD}" type="slidenum">
              <a:rPr lang="en-US" smtClean="0"/>
              <a:pPr/>
              <a:t>12</a:t>
            </a:fld>
            <a:endParaRPr lang="en-US"/>
          </a:p>
        </p:txBody>
      </p:sp>
      <p:sp>
        <p:nvSpPr>
          <p:cNvPr id="3" name="Text Placeholder 2">
            <a:extLst>
              <a:ext uri="{FF2B5EF4-FFF2-40B4-BE49-F238E27FC236}">
                <a16:creationId xmlns:a16="http://schemas.microsoft.com/office/drawing/2014/main" id="{7761486B-315B-5D4C-9A8B-33494AD419B2}"/>
              </a:ext>
            </a:extLst>
          </p:cNvPr>
          <p:cNvSpPr>
            <a:spLocks noGrp="1"/>
          </p:cNvSpPr>
          <p:nvPr>
            <p:ph type="body" sz="quarter" idx="14"/>
          </p:nvPr>
        </p:nvSpPr>
        <p:spPr/>
        <p:txBody>
          <a:bodyPr/>
          <a:lstStyle/>
          <a:p>
            <a:endParaRPr lang="en-GB"/>
          </a:p>
        </p:txBody>
      </p:sp>
      <p:sp>
        <p:nvSpPr>
          <p:cNvPr id="5" name="Text Placeholder 4">
            <a:extLst>
              <a:ext uri="{FF2B5EF4-FFF2-40B4-BE49-F238E27FC236}">
                <a16:creationId xmlns:a16="http://schemas.microsoft.com/office/drawing/2014/main" id="{2094F4DC-95C4-80D5-F416-141EA3D548E9}"/>
              </a:ext>
            </a:extLst>
          </p:cNvPr>
          <p:cNvSpPr>
            <a:spLocks noGrp="1"/>
          </p:cNvSpPr>
          <p:nvPr>
            <p:ph type="body" sz="quarter" idx="19"/>
          </p:nvPr>
        </p:nvSpPr>
        <p:spPr/>
        <p:txBody>
          <a:bodyPr vert="horz" lIns="0" tIns="0" rIns="0" bIns="0" rtlCol="0" anchor="t">
            <a:noAutofit/>
          </a:bodyPr>
          <a:lstStyle/>
          <a:p>
            <a:r>
              <a:rPr lang="en-GB">
                <a:latin typeface="Arial"/>
                <a:cs typeface="Arial"/>
              </a:rPr>
              <a:t>Reference link: https://www.microsoft.com/en-us/corporate-responsibility/reports-hub</a:t>
            </a:r>
            <a:endParaRPr lang="en-GB"/>
          </a:p>
        </p:txBody>
      </p:sp>
      <p:sp>
        <p:nvSpPr>
          <p:cNvPr id="6" name="Text Placeholder 5">
            <a:extLst>
              <a:ext uri="{FF2B5EF4-FFF2-40B4-BE49-F238E27FC236}">
                <a16:creationId xmlns:a16="http://schemas.microsoft.com/office/drawing/2014/main" id="{4CB8A828-CC82-5317-DB64-34FC062F073A}"/>
              </a:ext>
            </a:extLst>
          </p:cNvPr>
          <p:cNvSpPr>
            <a:spLocks noGrp="1"/>
          </p:cNvSpPr>
          <p:nvPr>
            <p:ph type="body" sz="quarter" idx="21"/>
          </p:nvPr>
        </p:nvSpPr>
        <p:spPr/>
        <p:txBody>
          <a:bodyPr/>
          <a:lstStyle/>
          <a:p>
            <a:endParaRPr lang="en-GB"/>
          </a:p>
        </p:txBody>
      </p:sp>
      <p:sp>
        <p:nvSpPr>
          <p:cNvPr id="7" name="Text Placeholder 6">
            <a:extLst>
              <a:ext uri="{FF2B5EF4-FFF2-40B4-BE49-F238E27FC236}">
                <a16:creationId xmlns:a16="http://schemas.microsoft.com/office/drawing/2014/main" id="{E34FC6E3-9C93-9F52-3739-D64011E2B995}"/>
              </a:ext>
            </a:extLst>
          </p:cNvPr>
          <p:cNvSpPr>
            <a:spLocks noGrp="1"/>
          </p:cNvSpPr>
          <p:nvPr>
            <p:ph type="body" sz="quarter" idx="22"/>
          </p:nvPr>
        </p:nvSpPr>
        <p:spPr>
          <a:xfrm>
            <a:off x="3526047" y="543818"/>
            <a:ext cx="4751028" cy="357636"/>
          </a:xfrm>
        </p:spPr>
        <p:txBody>
          <a:bodyPr vert="horz" lIns="0" tIns="0" rIns="0" bIns="0" rtlCol="0" anchor="t">
            <a:noAutofit/>
          </a:bodyPr>
          <a:lstStyle/>
          <a:p>
            <a:r>
              <a:rPr lang="en-GB">
                <a:latin typeface="Arial"/>
              </a:rPr>
              <a:t>Microsoft Sustainability Report-2023</a:t>
            </a:r>
            <a:endParaRPr lang="en-GB"/>
          </a:p>
        </p:txBody>
      </p:sp>
      <p:pic>
        <p:nvPicPr>
          <p:cNvPr id="9" name="Picture 8">
            <a:extLst>
              <a:ext uri="{FF2B5EF4-FFF2-40B4-BE49-F238E27FC236}">
                <a16:creationId xmlns:a16="http://schemas.microsoft.com/office/drawing/2014/main" id="{B416DD29-AA6E-CDC2-C18C-A85D7DA68EE5}"/>
              </a:ext>
            </a:extLst>
          </p:cNvPr>
          <p:cNvPicPr>
            <a:picLocks noChangeAspect="1"/>
          </p:cNvPicPr>
          <p:nvPr/>
        </p:nvPicPr>
        <p:blipFill>
          <a:blip r:embed="rId2"/>
          <a:stretch>
            <a:fillRect/>
          </a:stretch>
        </p:blipFill>
        <p:spPr>
          <a:xfrm>
            <a:off x="1007390" y="1637759"/>
            <a:ext cx="9401973" cy="4195403"/>
          </a:xfrm>
          <a:prstGeom prst="rect">
            <a:avLst/>
          </a:prstGeom>
        </p:spPr>
      </p:pic>
    </p:spTree>
    <p:extLst>
      <p:ext uri="{BB962C8B-B14F-4D97-AF65-F5344CB8AC3E}">
        <p14:creationId xmlns:p14="http://schemas.microsoft.com/office/powerpoint/2010/main" val="14215911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829FA7-E977-251C-28E6-659DAC8F0E9D}"/>
              </a:ext>
            </a:extLst>
          </p:cNvPr>
          <p:cNvSpPr>
            <a:spLocks noGrp="1"/>
          </p:cNvSpPr>
          <p:nvPr>
            <p:ph type="sldNum" sz="quarter" idx="10"/>
          </p:nvPr>
        </p:nvSpPr>
        <p:spPr/>
        <p:txBody>
          <a:bodyPr/>
          <a:lstStyle/>
          <a:p>
            <a:fld id="{BB55D76A-9B6E-CD41-ABBE-F6C938295BAD}" type="slidenum">
              <a:rPr lang="en-US" smtClean="0"/>
              <a:pPr/>
              <a:t>13</a:t>
            </a:fld>
            <a:endParaRPr lang="en-US"/>
          </a:p>
        </p:txBody>
      </p:sp>
      <p:sp>
        <p:nvSpPr>
          <p:cNvPr id="3" name="Text Placeholder 2">
            <a:extLst>
              <a:ext uri="{FF2B5EF4-FFF2-40B4-BE49-F238E27FC236}">
                <a16:creationId xmlns:a16="http://schemas.microsoft.com/office/drawing/2014/main" id="{54312ECE-B5A3-8C14-A6CF-2602022F0719}"/>
              </a:ext>
            </a:extLst>
          </p:cNvPr>
          <p:cNvSpPr>
            <a:spLocks noGrp="1"/>
          </p:cNvSpPr>
          <p:nvPr>
            <p:ph type="body" sz="quarter" idx="14"/>
          </p:nvPr>
        </p:nvSpPr>
        <p:spPr/>
        <p:txBody>
          <a:bodyPr/>
          <a:lstStyle/>
          <a:p>
            <a:endParaRPr lang="en-GB"/>
          </a:p>
        </p:txBody>
      </p:sp>
      <p:sp>
        <p:nvSpPr>
          <p:cNvPr id="4" name="Text Placeholder 3">
            <a:extLst>
              <a:ext uri="{FF2B5EF4-FFF2-40B4-BE49-F238E27FC236}">
                <a16:creationId xmlns:a16="http://schemas.microsoft.com/office/drawing/2014/main" id="{0BA6109C-C295-DB9D-F406-297DF932419E}"/>
              </a:ext>
            </a:extLst>
          </p:cNvPr>
          <p:cNvSpPr>
            <a:spLocks noGrp="1"/>
          </p:cNvSpPr>
          <p:nvPr>
            <p:ph type="body" sz="quarter" idx="26"/>
          </p:nvPr>
        </p:nvSpPr>
        <p:spPr/>
        <p:txBody>
          <a:bodyPr/>
          <a:lstStyle/>
          <a:p>
            <a:endParaRPr lang="en-GB"/>
          </a:p>
        </p:txBody>
      </p:sp>
      <p:sp>
        <p:nvSpPr>
          <p:cNvPr id="5" name="Text Placeholder 4">
            <a:extLst>
              <a:ext uri="{FF2B5EF4-FFF2-40B4-BE49-F238E27FC236}">
                <a16:creationId xmlns:a16="http://schemas.microsoft.com/office/drawing/2014/main" id="{5F945467-2698-D815-1DA6-3E67EA269DA3}"/>
              </a:ext>
            </a:extLst>
          </p:cNvPr>
          <p:cNvSpPr>
            <a:spLocks noGrp="1"/>
          </p:cNvSpPr>
          <p:nvPr>
            <p:ph type="body" sz="quarter" idx="19"/>
          </p:nvPr>
        </p:nvSpPr>
        <p:spPr>
          <a:xfrm>
            <a:off x="190500" y="945689"/>
            <a:ext cx="9939464" cy="323492"/>
          </a:xfrm>
        </p:spPr>
        <p:txBody>
          <a:bodyPr vert="horz" lIns="0" tIns="0" rIns="0" bIns="0" rtlCol="0" anchor="t">
            <a:noAutofit/>
          </a:bodyPr>
          <a:lstStyle/>
          <a:p>
            <a:r>
              <a:rPr lang="en-GB">
                <a:latin typeface="Arial"/>
                <a:cs typeface="Arial"/>
              </a:rPr>
              <a:t>Employee Relations</a:t>
            </a:r>
            <a:endParaRPr lang="en-GB"/>
          </a:p>
        </p:txBody>
      </p:sp>
      <p:sp>
        <p:nvSpPr>
          <p:cNvPr id="6" name="Text Placeholder 5">
            <a:extLst>
              <a:ext uri="{FF2B5EF4-FFF2-40B4-BE49-F238E27FC236}">
                <a16:creationId xmlns:a16="http://schemas.microsoft.com/office/drawing/2014/main" id="{F36DC397-2D52-DCA1-1254-216B52B0055A}"/>
              </a:ext>
            </a:extLst>
          </p:cNvPr>
          <p:cNvSpPr>
            <a:spLocks noGrp="1"/>
          </p:cNvSpPr>
          <p:nvPr>
            <p:ph type="body" sz="quarter" idx="21"/>
          </p:nvPr>
        </p:nvSpPr>
        <p:spPr/>
        <p:txBody>
          <a:bodyPr/>
          <a:lstStyle/>
          <a:p>
            <a:endParaRPr lang="en-GB"/>
          </a:p>
        </p:txBody>
      </p:sp>
      <p:sp>
        <p:nvSpPr>
          <p:cNvPr id="7" name="Text Placeholder 6">
            <a:extLst>
              <a:ext uri="{FF2B5EF4-FFF2-40B4-BE49-F238E27FC236}">
                <a16:creationId xmlns:a16="http://schemas.microsoft.com/office/drawing/2014/main" id="{E794AB1A-B68A-7BB1-4FDF-8074A8489DAA}"/>
              </a:ext>
            </a:extLst>
          </p:cNvPr>
          <p:cNvSpPr>
            <a:spLocks noGrp="1"/>
          </p:cNvSpPr>
          <p:nvPr>
            <p:ph type="body" sz="quarter" idx="22"/>
          </p:nvPr>
        </p:nvSpPr>
        <p:spPr/>
        <p:txBody>
          <a:bodyPr vert="horz" lIns="0" tIns="0" rIns="0" bIns="0" rtlCol="0" anchor="t">
            <a:noAutofit/>
          </a:bodyPr>
          <a:lstStyle/>
          <a:p>
            <a:r>
              <a:rPr lang="en-GB">
                <a:latin typeface="Arial"/>
              </a:rPr>
              <a:t>VMWARE ESG Report 2023</a:t>
            </a:r>
            <a:endParaRPr lang="en-GB"/>
          </a:p>
        </p:txBody>
      </p:sp>
      <p:pic>
        <p:nvPicPr>
          <p:cNvPr id="8" name="Picture 7" descr="A screenshot of a computer&#10;&#10;Description automatically generated">
            <a:extLst>
              <a:ext uri="{FF2B5EF4-FFF2-40B4-BE49-F238E27FC236}">
                <a16:creationId xmlns:a16="http://schemas.microsoft.com/office/drawing/2014/main" id="{AC573543-6F7B-9A44-AE19-3741436C6A46}"/>
              </a:ext>
            </a:extLst>
          </p:cNvPr>
          <p:cNvPicPr>
            <a:picLocks noChangeAspect="1"/>
          </p:cNvPicPr>
          <p:nvPr/>
        </p:nvPicPr>
        <p:blipFill>
          <a:blip r:embed="rId2"/>
          <a:stretch>
            <a:fillRect/>
          </a:stretch>
        </p:blipFill>
        <p:spPr>
          <a:xfrm>
            <a:off x="1120486" y="1569593"/>
            <a:ext cx="8239331" cy="4123277"/>
          </a:xfrm>
          <a:prstGeom prst="rect">
            <a:avLst/>
          </a:prstGeom>
        </p:spPr>
      </p:pic>
    </p:spTree>
    <p:extLst>
      <p:ext uri="{BB962C8B-B14F-4D97-AF65-F5344CB8AC3E}">
        <p14:creationId xmlns:p14="http://schemas.microsoft.com/office/powerpoint/2010/main" val="14042681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B2F0810-99E6-F7C4-6FDC-6190BCEE5DDA}"/>
              </a:ext>
            </a:extLst>
          </p:cNvPr>
          <p:cNvSpPr>
            <a:spLocks noGrp="1"/>
          </p:cNvSpPr>
          <p:nvPr>
            <p:ph type="sldNum" sz="quarter" idx="10"/>
          </p:nvPr>
        </p:nvSpPr>
        <p:spPr/>
        <p:txBody>
          <a:bodyPr/>
          <a:lstStyle/>
          <a:p>
            <a:fld id="{BB55D76A-9B6E-CD41-ABBE-F6C938295BAD}" type="slidenum">
              <a:rPr lang="en-US" smtClean="0"/>
              <a:pPr/>
              <a:t>14</a:t>
            </a:fld>
            <a:endParaRPr lang="en-US"/>
          </a:p>
        </p:txBody>
      </p:sp>
      <p:sp>
        <p:nvSpPr>
          <p:cNvPr id="3" name="Text Placeholder 2">
            <a:extLst>
              <a:ext uri="{FF2B5EF4-FFF2-40B4-BE49-F238E27FC236}">
                <a16:creationId xmlns:a16="http://schemas.microsoft.com/office/drawing/2014/main" id="{BA930561-46D9-4D7E-6B43-3A44A610A99C}"/>
              </a:ext>
            </a:extLst>
          </p:cNvPr>
          <p:cNvSpPr>
            <a:spLocks noGrp="1"/>
          </p:cNvSpPr>
          <p:nvPr>
            <p:ph type="body" sz="quarter" idx="14"/>
          </p:nvPr>
        </p:nvSpPr>
        <p:spPr/>
        <p:txBody>
          <a:bodyPr/>
          <a:lstStyle/>
          <a:p>
            <a:endParaRPr lang="en-GB"/>
          </a:p>
        </p:txBody>
      </p:sp>
      <p:sp>
        <p:nvSpPr>
          <p:cNvPr id="4" name="Text Placeholder 3">
            <a:extLst>
              <a:ext uri="{FF2B5EF4-FFF2-40B4-BE49-F238E27FC236}">
                <a16:creationId xmlns:a16="http://schemas.microsoft.com/office/drawing/2014/main" id="{BA6D117A-3797-FE38-72F2-BA2334427E72}"/>
              </a:ext>
            </a:extLst>
          </p:cNvPr>
          <p:cNvSpPr>
            <a:spLocks noGrp="1"/>
          </p:cNvSpPr>
          <p:nvPr>
            <p:ph type="body" sz="quarter" idx="26"/>
          </p:nvPr>
        </p:nvSpPr>
        <p:spPr/>
        <p:txBody>
          <a:bodyPr/>
          <a:lstStyle/>
          <a:p>
            <a:endParaRPr lang="en-GB"/>
          </a:p>
        </p:txBody>
      </p:sp>
      <p:sp>
        <p:nvSpPr>
          <p:cNvPr id="5" name="Text Placeholder 4">
            <a:extLst>
              <a:ext uri="{FF2B5EF4-FFF2-40B4-BE49-F238E27FC236}">
                <a16:creationId xmlns:a16="http://schemas.microsoft.com/office/drawing/2014/main" id="{BFF726E9-2AB3-D458-315E-D50303A2CB47}"/>
              </a:ext>
            </a:extLst>
          </p:cNvPr>
          <p:cNvSpPr>
            <a:spLocks noGrp="1"/>
          </p:cNvSpPr>
          <p:nvPr>
            <p:ph type="body" sz="quarter" idx="19"/>
          </p:nvPr>
        </p:nvSpPr>
        <p:spPr/>
        <p:txBody>
          <a:bodyPr/>
          <a:lstStyle/>
          <a:p>
            <a:endParaRPr lang="en-GB"/>
          </a:p>
        </p:txBody>
      </p:sp>
      <p:sp>
        <p:nvSpPr>
          <p:cNvPr id="6" name="Text Placeholder 5">
            <a:extLst>
              <a:ext uri="{FF2B5EF4-FFF2-40B4-BE49-F238E27FC236}">
                <a16:creationId xmlns:a16="http://schemas.microsoft.com/office/drawing/2014/main" id="{DACC4F21-8E97-D7BE-F186-C5442CC53601}"/>
              </a:ext>
            </a:extLst>
          </p:cNvPr>
          <p:cNvSpPr>
            <a:spLocks noGrp="1"/>
          </p:cNvSpPr>
          <p:nvPr>
            <p:ph type="body" sz="quarter" idx="21"/>
          </p:nvPr>
        </p:nvSpPr>
        <p:spPr/>
        <p:txBody>
          <a:bodyPr/>
          <a:lstStyle/>
          <a:p>
            <a:endParaRPr lang="en-GB"/>
          </a:p>
        </p:txBody>
      </p:sp>
      <p:sp>
        <p:nvSpPr>
          <p:cNvPr id="7" name="Text Placeholder 6">
            <a:extLst>
              <a:ext uri="{FF2B5EF4-FFF2-40B4-BE49-F238E27FC236}">
                <a16:creationId xmlns:a16="http://schemas.microsoft.com/office/drawing/2014/main" id="{BBC8E9FE-413D-05C4-99E0-282953F66E03}"/>
              </a:ext>
            </a:extLst>
          </p:cNvPr>
          <p:cNvSpPr>
            <a:spLocks noGrp="1"/>
          </p:cNvSpPr>
          <p:nvPr>
            <p:ph type="body" sz="quarter" idx="22"/>
          </p:nvPr>
        </p:nvSpPr>
        <p:spPr>
          <a:xfrm>
            <a:off x="190500" y="471931"/>
            <a:ext cx="5656802" cy="501410"/>
          </a:xfrm>
        </p:spPr>
        <p:txBody>
          <a:bodyPr vert="horz" lIns="0" tIns="0" rIns="0" bIns="0" rtlCol="0" anchor="t">
            <a:noAutofit/>
          </a:bodyPr>
          <a:lstStyle/>
          <a:p>
            <a:r>
              <a:rPr lang="en-GB">
                <a:latin typeface="Arial"/>
              </a:rPr>
              <a:t>IEEE Strategic Plan –Diversity &amp; Inclusion</a:t>
            </a:r>
            <a:endParaRPr lang="en-GB"/>
          </a:p>
        </p:txBody>
      </p:sp>
      <p:pic>
        <p:nvPicPr>
          <p:cNvPr id="8" name="Picture 7" descr="A multicolored diagram with text">
            <a:extLst>
              <a:ext uri="{FF2B5EF4-FFF2-40B4-BE49-F238E27FC236}">
                <a16:creationId xmlns:a16="http://schemas.microsoft.com/office/drawing/2014/main" id="{5C8D98D2-6DC4-F2C3-D49F-0FE64CB88BF4}"/>
              </a:ext>
            </a:extLst>
          </p:cNvPr>
          <p:cNvPicPr>
            <a:picLocks noChangeAspect="1"/>
          </p:cNvPicPr>
          <p:nvPr/>
        </p:nvPicPr>
        <p:blipFill>
          <a:blip r:embed="rId2"/>
          <a:stretch>
            <a:fillRect/>
          </a:stretch>
        </p:blipFill>
        <p:spPr>
          <a:xfrm>
            <a:off x="1341024" y="1710652"/>
            <a:ext cx="7918804" cy="4106427"/>
          </a:xfrm>
          <a:prstGeom prst="rect">
            <a:avLst/>
          </a:prstGeom>
        </p:spPr>
      </p:pic>
    </p:spTree>
    <p:extLst>
      <p:ext uri="{BB962C8B-B14F-4D97-AF65-F5344CB8AC3E}">
        <p14:creationId xmlns:p14="http://schemas.microsoft.com/office/powerpoint/2010/main" val="14451480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99C290B-332E-0445-C1F7-B12E63A1AEBD}"/>
              </a:ext>
            </a:extLst>
          </p:cNvPr>
          <p:cNvSpPr>
            <a:spLocks noGrp="1"/>
          </p:cNvSpPr>
          <p:nvPr>
            <p:ph type="sldNum" sz="quarter" idx="10"/>
          </p:nvPr>
        </p:nvSpPr>
        <p:spPr/>
        <p:txBody>
          <a:bodyPr/>
          <a:lstStyle/>
          <a:p>
            <a:fld id="{BB55D76A-9B6E-CD41-ABBE-F6C938295BAD}" type="slidenum">
              <a:rPr lang="en-US" smtClean="0"/>
              <a:pPr/>
              <a:t>15</a:t>
            </a:fld>
            <a:endParaRPr lang="en-US"/>
          </a:p>
        </p:txBody>
      </p:sp>
      <p:sp>
        <p:nvSpPr>
          <p:cNvPr id="3" name="Text Placeholder 2">
            <a:extLst>
              <a:ext uri="{FF2B5EF4-FFF2-40B4-BE49-F238E27FC236}">
                <a16:creationId xmlns:a16="http://schemas.microsoft.com/office/drawing/2014/main" id="{40A16981-2A93-9FBA-F3E1-4E84C0A50E07}"/>
              </a:ext>
            </a:extLst>
          </p:cNvPr>
          <p:cNvSpPr>
            <a:spLocks noGrp="1"/>
          </p:cNvSpPr>
          <p:nvPr>
            <p:ph type="body" sz="quarter" idx="14"/>
          </p:nvPr>
        </p:nvSpPr>
        <p:spPr/>
        <p:txBody>
          <a:bodyPr/>
          <a:lstStyle/>
          <a:p>
            <a:endParaRPr lang="en-GB"/>
          </a:p>
        </p:txBody>
      </p:sp>
      <p:sp>
        <p:nvSpPr>
          <p:cNvPr id="4" name="Text Placeholder 3">
            <a:extLst>
              <a:ext uri="{FF2B5EF4-FFF2-40B4-BE49-F238E27FC236}">
                <a16:creationId xmlns:a16="http://schemas.microsoft.com/office/drawing/2014/main" id="{EE722BCE-7677-CFA7-7F27-DA1202877A77}"/>
              </a:ext>
            </a:extLst>
          </p:cNvPr>
          <p:cNvSpPr>
            <a:spLocks noGrp="1"/>
          </p:cNvSpPr>
          <p:nvPr>
            <p:ph type="body" sz="quarter" idx="26"/>
          </p:nvPr>
        </p:nvSpPr>
        <p:spPr>
          <a:xfrm>
            <a:off x="190499" y="1553817"/>
            <a:ext cx="11437632" cy="3898358"/>
          </a:xfrm>
        </p:spPr>
        <p:txBody>
          <a:bodyPr vert="horz" lIns="0" tIns="0" rIns="0" bIns="0" rtlCol="0" anchor="t">
            <a:noAutofit/>
          </a:bodyPr>
          <a:lstStyle/>
          <a:p>
            <a:r>
              <a:rPr lang="en-GB" sz="1200">
                <a:solidFill>
                  <a:srgbClr val="0D0D0D"/>
                </a:solidFill>
                <a:latin typeface="Arial"/>
                <a:cs typeface="Arial"/>
              </a:rPr>
              <a:t>Imagine Sarah, an employee at a large corporation, is responsible for managing energy usage in her department. She's often overwhelmed by the amount of data she needs to </a:t>
            </a:r>
            <a:r>
              <a:rPr lang="en-GB" sz="1200" err="1">
                <a:solidFill>
                  <a:srgbClr val="0D0D0D"/>
                </a:solidFill>
                <a:latin typeface="Arial"/>
                <a:cs typeface="Arial"/>
              </a:rPr>
              <a:t>analyze</a:t>
            </a:r>
            <a:r>
              <a:rPr lang="en-GB" sz="1200">
                <a:solidFill>
                  <a:srgbClr val="0D0D0D"/>
                </a:solidFill>
                <a:latin typeface="Arial"/>
                <a:cs typeface="Arial"/>
              </a:rPr>
              <a:t> and the decisions she needs to make to optimize energy efficiency while balancing productivity and comfort for her team.</a:t>
            </a:r>
            <a:endParaRPr lang="en-US">
              <a:latin typeface="Arial"/>
              <a:cs typeface="Arial"/>
            </a:endParaRPr>
          </a:p>
          <a:p>
            <a:r>
              <a:rPr lang="en-GB" sz="1200">
                <a:solidFill>
                  <a:srgbClr val="0D0D0D"/>
                </a:solidFill>
                <a:latin typeface="Arial"/>
                <a:cs typeface="Arial"/>
              </a:rPr>
              <a:t>With </a:t>
            </a:r>
            <a:r>
              <a:rPr lang="en-GB" sz="1200" err="1">
                <a:solidFill>
                  <a:srgbClr val="0D0D0D"/>
                </a:solidFill>
                <a:latin typeface="Arial"/>
                <a:cs typeface="Arial"/>
              </a:rPr>
              <a:t>EcoBuddy</a:t>
            </a:r>
            <a:r>
              <a:rPr lang="en-GB" sz="1200">
                <a:solidFill>
                  <a:srgbClr val="0D0D0D"/>
                </a:solidFill>
                <a:latin typeface="Arial"/>
                <a:cs typeface="Arial"/>
              </a:rPr>
              <a:t> in </a:t>
            </a:r>
            <a:r>
              <a:rPr lang="en-GB" sz="1200" err="1">
                <a:solidFill>
                  <a:srgbClr val="0D0D0D"/>
                </a:solidFill>
                <a:latin typeface="Arial"/>
                <a:cs typeface="Arial"/>
              </a:rPr>
              <a:t>EcoSync</a:t>
            </a:r>
            <a:r>
              <a:rPr lang="en-GB" sz="1200">
                <a:solidFill>
                  <a:srgbClr val="0D0D0D"/>
                </a:solidFill>
                <a:latin typeface="Arial"/>
                <a:cs typeface="Arial"/>
              </a:rPr>
              <a:t>, Sarah receives personalized recommendations and insights tailored to her department's energy usage patterns and goals. </a:t>
            </a:r>
            <a:r>
              <a:rPr lang="en-GB" sz="1200" err="1">
                <a:solidFill>
                  <a:srgbClr val="0D0D0D"/>
                </a:solidFill>
                <a:latin typeface="Arial"/>
                <a:cs typeface="Arial"/>
              </a:rPr>
              <a:t>EcoBuddy</a:t>
            </a:r>
            <a:r>
              <a:rPr lang="en-GB" sz="1200">
                <a:solidFill>
                  <a:srgbClr val="0D0D0D"/>
                </a:solidFill>
                <a:latin typeface="Arial"/>
                <a:cs typeface="Arial"/>
              </a:rPr>
              <a:t> </a:t>
            </a:r>
            <a:r>
              <a:rPr lang="en-GB" sz="1200" err="1">
                <a:solidFill>
                  <a:srgbClr val="0D0D0D"/>
                </a:solidFill>
                <a:latin typeface="Arial"/>
                <a:cs typeface="Arial"/>
              </a:rPr>
              <a:t>analyzes</a:t>
            </a:r>
            <a:r>
              <a:rPr lang="en-GB" sz="1200">
                <a:solidFill>
                  <a:srgbClr val="0D0D0D"/>
                </a:solidFill>
                <a:latin typeface="Arial"/>
                <a:cs typeface="Arial"/>
              </a:rPr>
              <a:t> real-time data from sensors installed throughout the office, including lighting, heating, and cooling systems, as well as employee occupancy levels.</a:t>
            </a:r>
            <a:endParaRPr lang="en-GB">
              <a:latin typeface="Arial"/>
              <a:cs typeface="Arial"/>
            </a:endParaRPr>
          </a:p>
          <a:p>
            <a:r>
              <a:rPr lang="en-GB" sz="1200" b="1">
                <a:solidFill>
                  <a:srgbClr val="0D0D0D"/>
                </a:solidFill>
                <a:latin typeface="Arial"/>
                <a:cs typeface="Arial"/>
              </a:rPr>
              <a:t>Here's how </a:t>
            </a:r>
            <a:r>
              <a:rPr lang="en-GB" sz="1200" b="1" err="1">
                <a:solidFill>
                  <a:srgbClr val="0D0D0D"/>
                </a:solidFill>
                <a:latin typeface="Arial"/>
                <a:cs typeface="Arial"/>
              </a:rPr>
              <a:t>EcoBuddy</a:t>
            </a:r>
            <a:r>
              <a:rPr lang="en-GB" sz="1200" b="1">
                <a:solidFill>
                  <a:srgbClr val="0D0D0D"/>
                </a:solidFill>
                <a:latin typeface="Arial"/>
                <a:cs typeface="Arial"/>
              </a:rPr>
              <a:t> helps Sarah thrive:</a:t>
            </a:r>
            <a:endParaRPr lang="en-GB" b="1">
              <a:latin typeface="Arial"/>
              <a:cs typeface="Arial"/>
            </a:endParaRPr>
          </a:p>
          <a:p>
            <a:r>
              <a:rPr lang="en-GB" sz="1200">
                <a:solidFill>
                  <a:srgbClr val="0D0D0D"/>
                </a:solidFill>
                <a:latin typeface="Arial"/>
                <a:cs typeface="Arial"/>
              </a:rPr>
              <a:t>Energized: </a:t>
            </a:r>
            <a:r>
              <a:rPr lang="en-GB" sz="1200" err="1">
                <a:solidFill>
                  <a:srgbClr val="0D0D0D"/>
                </a:solidFill>
                <a:latin typeface="Arial"/>
                <a:cs typeface="Arial"/>
              </a:rPr>
              <a:t>EcoBuddy</a:t>
            </a:r>
            <a:r>
              <a:rPr lang="en-GB" sz="1200">
                <a:solidFill>
                  <a:srgbClr val="0D0D0D"/>
                </a:solidFill>
                <a:latin typeface="Arial"/>
                <a:cs typeface="Arial"/>
              </a:rPr>
              <a:t> provides Sarah with real-time feedback on energy usage, helping her identify opportunities to reduce waste and conserve resources. This empowers her to take proactive steps to optimize energy efficiency, leading to cost savings and environmental benefits.</a:t>
            </a:r>
            <a:endParaRPr lang="en-GB">
              <a:latin typeface="Arial"/>
              <a:cs typeface="Arial"/>
            </a:endParaRPr>
          </a:p>
          <a:p>
            <a:r>
              <a:rPr lang="en-GB" sz="1200">
                <a:solidFill>
                  <a:srgbClr val="0D0D0D"/>
                </a:solidFill>
                <a:latin typeface="Arial"/>
                <a:cs typeface="Arial"/>
              </a:rPr>
              <a:t>Empowered: Sarah feels empowered to make informed decisions about energy management, thanks to </a:t>
            </a:r>
            <a:r>
              <a:rPr lang="en-GB" sz="1200" err="1">
                <a:solidFill>
                  <a:srgbClr val="0D0D0D"/>
                </a:solidFill>
                <a:latin typeface="Arial"/>
                <a:cs typeface="Arial"/>
              </a:rPr>
              <a:t>EcoBuddy's</a:t>
            </a:r>
            <a:r>
              <a:rPr lang="en-GB" sz="1200">
                <a:solidFill>
                  <a:srgbClr val="0D0D0D"/>
                </a:solidFill>
                <a:latin typeface="Arial"/>
                <a:cs typeface="Arial"/>
              </a:rPr>
              <a:t> actionable insights and recommendations. She can adjust settings on heating and cooling systems, schedule lighting controls, and encourage energy-saving </a:t>
            </a:r>
            <a:r>
              <a:rPr lang="en-GB" sz="1200" err="1">
                <a:solidFill>
                  <a:srgbClr val="0D0D0D"/>
                </a:solidFill>
                <a:latin typeface="Arial"/>
                <a:cs typeface="Arial"/>
              </a:rPr>
              <a:t>behaviors</a:t>
            </a:r>
            <a:r>
              <a:rPr lang="en-GB" sz="1200">
                <a:solidFill>
                  <a:srgbClr val="0D0D0D"/>
                </a:solidFill>
                <a:latin typeface="Arial"/>
                <a:cs typeface="Arial"/>
              </a:rPr>
              <a:t> among her team.</a:t>
            </a:r>
            <a:endParaRPr lang="en-GB">
              <a:latin typeface="Arial"/>
              <a:cs typeface="Arial"/>
            </a:endParaRPr>
          </a:p>
          <a:p>
            <a:r>
              <a:rPr lang="en-GB" sz="1200">
                <a:solidFill>
                  <a:srgbClr val="0D0D0D"/>
                </a:solidFill>
                <a:latin typeface="Arial"/>
                <a:cs typeface="Arial"/>
              </a:rPr>
              <a:t>Meaningful Work: By actively contributing to energy conservation efforts, Sarah finds her work more meaningful and fulfilling. She sees the positive impact of her actions on the environment and the company's bottom line, fostering a sense of purpose in her role.</a:t>
            </a:r>
            <a:endParaRPr lang="en-GB">
              <a:latin typeface="Arial"/>
              <a:cs typeface="Arial"/>
            </a:endParaRPr>
          </a:p>
          <a:p>
            <a:r>
              <a:rPr lang="en-GB" sz="1200">
                <a:solidFill>
                  <a:srgbClr val="0D0D0D"/>
                </a:solidFill>
                <a:latin typeface="Arial"/>
                <a:cs typeface="Arial"/>
              </a:rPr>
              <a:t>Cognitive Capacity Threshold: </a:t>
            </a:r>
            <a:r>
              <a:rPr lang="en-GB" sz="1200" err="1">
                <a:solidFill>
                  <a:srgbClr val="0D0D0D"/>
                </a:solidFill>
                <a:latin typeface="Arial"/>
                <a:cs typeface="Arial"/>
              </a:rPr>
              <a:t>EcoBuddy</a:t>
            </a:r>
            <a:r>
              <a:rPr lang="en-GB" sz="1200">
                <a:solidFill>
                  <a:srgbClr val="0D0D0D"/>
                </a:solidFill>
                <a:latin typeface="Arial"/>
                <a:cs typeface="Arial"/>
              </a:rPr>
              <a:t> relieves Sarah's cognitive burden by automating data analysis and providing clear, concise recommendations. Instead of spending hours sifting through spreadsheets and reports, Sarah can focus her cognitive capacity on strategic decision-making and problem-solving.</a:t>
            </a:r>
            <a:endParaRPr lang="en-GB">
              <a:latin typeface="Arial"/>
              <a:cs typeface="Arial"/>
            </a:endParaRPr>
          </a:p>
          <a:p>
            <a:endParaRPr lang="en-GB"/>
          </a:p>
        </p:txBody>
      </p:sp>
      <p:sp>
        <p:nvSpPr>
          <p:cNvPr id="5" name="Text Placeholder 4">
            <a:extLst>
              <a:ext uri="{FF2B5EF4-FFF2-40B4-BE49-F238E27FC236}">
                <a16:creationId xmlns:a16="http://schemas.microsoft.com/office/drawing/2014/main" id="{D6F2BF8A-FE11-CCA7-0164-99FB9893FE08}"/>
              </a:ext>
            </a:extLst>
          </p:cNvPr>
          <p:cNvSpPr>
            <a:spLocks noGrp="1"/>
          </p:cNvSpPr>
          <p:nvPr>
            <p:ph type="body" sz="quarter" idx="19"/>
          </p:nvPr>
        </p:nvSpPr>
        <p:spPr/>
        <p:txBody>
          <a:bodyPr vert="horz" lIns="0" tIns="0" rIns="0" bIns="0" rtlCol="0" anchor="t">
            <a:noAutofit/>
          </a:bodyPr>
          <a:lstStyle/>
          <a:p>
            <a:r>
              <a:rPr lang="en-GB">
                <a:latin typeface="Arial"/>
                <a:cs typeface="Arial"/>
              </a:rPr>
              <a:t>Employee Relations &amp; Well being</a:t>
            </a:r>
            <a:endParaRPr lang="en-GB"/>
          </a:p>
        </p:txBody>
      </p:sp>
      <p:sp>
        <p:nvSpPr>
          <p:cNvPr id="6" name="Text Placeholder 5">
            <a:extLst>
              <a:ext uri="{FF2B5EF4-FFF2-40B4-BE49-F238E27FC236}">
                <a16:creationId xmlns:a16="http://schemas.microsoft.com/office/drawing/2014/main" id="{A6DB0FE0-1341-9E3D-A9F5-751B5DD145FC}"/>
              </a:ext>
            </a:extLst>
          </p:cNvPr>
          <p:cNvSpPr>
            <a:spLocks noGrp="1"/>
          </p:cNvSpPr>
          <p:nvPr>
            <p:ph type="body" sz="quarter" idx="21"/>
          </p:nvPr>
        </p:nvSpPr>
        <p:spPr/>
        <p:txBody>
          <a:bodyPr/>
          <a:lstStyle/>
          <a:p>
            <a:endParaRPr lang="en-GB"/>
          </a:p>
        </p:txBody>
      </p:sp>
      <p:sp>
        <p:nvSpPr>
          <p:cNvPr id="7" name="Text Placeholder 6">
            <a:extLst>
              <a:ext uri="{FF2B5EF4-FFF2-40B4-BE49-F238E27FC236}">
                <a16:creationId xmlns:a16="http://schemas.microsoft.com/office/drawing/2014/main" id="{1F039213-3291-5FAF-CA78-D560ABD209F8}"/>
              </a:ext>
            </a:extLst>
          </p:cNvPr>
          <p:cNvSpPr>
            <a:spLocks noGrp="1"/>
          </p:cNvSpPr>
          <p:nvPr>
            <p:ph type="body" sz="quarter" idx="22"/>
          </p:nvPr>
        </p:nvSpPr>
        <p:spPr/>
        <p:txBody>
          <a:bodyPr vert="horz" lIns="0" tIns="0" rIns="0" bIns="0" rtlCol="0" anchor="t">
            <a:noAutofit/>
          </a:bodyPr>
          <a:lstStyle/>
          <a:p>
            <a:r>
              <a:rPr lang="en-GB">
                <a:latin typeface="Arial"/>
              </a:rPr>
              <a:t>USECASE</a:t>
            </a:r>
            <a:endParaRPr lang="en-GB"/>
          </a:p>
        </p:txBody>
      </p:sp>
    </p:spTree>
    <p:extLst>
      <p:ext uri="{BB962C8B-B14F-4D97-AF65-F5344CB8AC3E}">
        <p14:creationId xmlns:p14="http://schemas.microsoft.com/office/powerpoint/2010/main" val="39741750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100B1BB-0828-38AC-0689-B3F0CF7348A4}"/>
              </a:ext>
            </a:extLst>
          </p:cNvPr>
          <p:cNvSpPr>
            <a:spLocks noGrp="1"/>
          </p:cNvSpPr>
          <p:nvPr>
            <p:ph type="sldNum" sz="quarter" idx="10"/>
          </p:nvPr>
        </p:nvSpPr>
        <p:spPr/>
        <p:txBody>
          <a:bodyPr/>
          <a:lstStyle/>
          <a:p>
            <a:fld id="{BB55D76A-9B6E-CD41-ABBE-F6C938295BAD}" type="slidenum">
              <a:rPr lang="en-US" smtClean="0"/>
              <a:pPr/>
              <a:t>16</a:t>
            </a:fld>
            <a:endParaRPr lang="en-US"/>
          </a:p>
        </p:txBody>
      </p:sp>
      <p:sp>
        <p:nvSpPr>
          <p:cNvPr id="3" name="Text Placeholder 2">
            <a:extLst>
              <a:ext uri="{FF2B5EF4-FFF2-40B4-BE49-F238E27FC236}">
                <a16:creationId xmlns:a16="http://schemas.microsoft.com/office/drawing/2014/main" id="{E18EC44B-2037-E799-E39F-F7850BC7548D}"/>
              </a:ext>
            </a:extLst>
          </p:cNvPr>
          <p:cNvSpPr>
            <a:spLocks noGrp="1"/>
          </p:cNvSpPr>
          <p:nvPr>
            <p:ph type="body" sz="quarter" idx="14"/>
          </p:nvPr>
        </p:nvSpPr>
        <p:spPr/>
        <p:txBody>
          <a:bodyPr/>
          <a:lstStyle/>
          <a:p>
            <a:endParaRPr lang="en-GB"/>
          </a:p>
        </p:txBody>
      </p:sp>
      <p:sp>
        <p:nvSpPr>
          <p:cNvPr id="4" name="Text Placeholder 3">
            <a:extLst>
              <a:ext uri="{FF2B5EF4-FFF2-40B4-BE49-F238E27FC236}">
                <a16:creationId xmlns:a16="http://schemas.microsoft.com/office/drawing/2014/main" id="{BD04A808-0B7A-58E3-79D5-E021AEC9FAB0}"/>
              </a:ext>
            </a:extLst>
          </p:cNvPr>
          <p:cNvSpPr>
            <a:spLocks noGrp="1"/>
          </p:cNvSpPr>
          <p:nvPr>
            <p:ph type="body" sz="quarter" idx="26"/>
          </p:nvPr>
        </p:nvSpPr>
        <p:spPr>
          <a:xfrm>
            <a:off x="190499" y="1553817"/>
            <a:ext cx="11061529" cy="4863311"/>
          </a:xfrm>
        </p:spPr>
        <p:txBody>
          <a:bodyPr vert="horz" lIns="0" tIns="0" rIns="0" bIns="0" rtlCol="0" anchor="t">
            <a:noAutofit/>
          </a:bodyPr>
          <a:lstStyle/>
          <a:p>
            <a:endParaRPr lang="en-GB"/>
          </a:p>
          <a:p>
            <a:endParaRPr lang="en-GB"/>
          </a:p>
          <a:p>
            <a:endParaRPr lang="en-GB"/>
          </a:p>
          <a:p>
            <a:endParaRPr lang="en-GB"/>
          </a:p>
          <a:p>
            <a:endParaRPr lang="en-GB"/>
          </a:p>
          <a:p>
            <a:endParaRPr lang="en-GB"/>
          </a:p>
          <a:p>
            <a:endParaRPr lang="en-GB"/>
          </a:p>
          <a:p>
            <a:r>
              <a:rPr lang="en-GB" sz="1200" err="1">
                <a:latin typeface="Arial"/>
                <a:cs typeface="Arial"/>
              </a:rPr>
              <a:t>Source:https</a:t>
            </a:r>
            <a:r>
              <a:rPr lang="en-GB" sz="1200">
                <a:latin typeface="Arial"/>
                <a:cs typeface="Arial"/>
              </a:rPr>
              <a:t>://sustainability-academy.org/recognized-sustainable-employer-invest-in-workforce/</a:t>
            </a:r>
            <a:endParaRPr lang="en-GB" sz="1200"/>
          </a:p>
        </p:txBody>
      </p:sp>
      <p:sp>
        <p:nvSpPr>
          <p:cNvPr id="5" name="Text Placeholder 4">
            <a:extLst>
              <a:ext uri="{FF2B5EF4-FFF2-40B4-BE49-F238E27FC236}">
                <a16:creationId xmlns:a16="http://schemas.microsoft.com/office/drawing/2014/main" id="{30B764E4-037D-6A4F-F32A-485909DFBCFC}"/>
              </a:ext>
            </a:extLst>
          </p:cNvPr>
          <p:cNvSpPr>
            <a:spLocks noGrp="1"/>
          </p:cNvSpPr>
          <p:nvPr>
            <p:ph type="body" sz="quarter" idx="19"/>
          </p:nvPr>
        </p:nvSpPr>
        <p:spPr/>
        <p:txBody>
          <a:bodyPr/>
          <a:lstStyle/>
          <a:p>
            <a:endParaRPr lang="en-GB"/>
          </a:p>
        </p:txBody>
      </p:sp>
      <p:sp>
        <p:nvSpPr>
          <p:cNvPr id="6" name="Text Placeholder 5">
            <a:extLst>
              <a:ext uri="{FF2B5EF4-FFF2-40B4-BE49-F238E27FC236}">
                <a16:creationId xmlns:a16="http://schemas.microsoft.com/office/drawing/2014/main" id="{4973372F-5979-55B3-A244-92CCE5E1B144}"/>
              </a:ext>
            </a:extLst>
          </p:cNvPr>
          <p:cNvSpPr>
            <a:spLocks noGrp="1"/>
          </p:cNvSpPr>
          <p:nvPr>
            <p:ph type="body" sz="quarter" idx="21"/>
          </p:nvPr>
        </p:nvSpPr>
        <p:spPr/>
        <p:txBody>
          <a:bodyPr/>
          <a:lstStyle/>
          <a:p>
            <a:endParaRPr lang="en-GB"/>
          </a:p>
        </p:txBody>
      </p:sp>
      <p:sp>
        <p:nvSpPr>
          <p:cNvPr id="7" name="Text Placeholder 6">
            <a:extLst>
              <a:ext uri="{FF2B5EF4-FFF2-40B4-BE49-F238E27FC236}">
                <a16:creationId xmlns:a16="http://schemas.microsoft.com/office/drawing/2014/main" id="{661967B4-E3EA-6419-2D20-D605B2F775D6}"/>
              </a:ext>
            </a:extLst>
          </p:cNvPr>
          <p:cNvSpPr>
            <a:spLocks noGrp="1"/>
          </p:cNvSpPr>
          <p:nvPr>
            <p:ph type="body" sz="quarter" idx="22"/>
          </p:nvPr>
        </p:nvSpPr>
        <p:spPr/>
        <p:txBody>
          <a:bodyPr/>
          <a:lstStyle/>
          <a:p>
            <a:endParaRPr lang="en-GB"/>
          </a:p>
        </p:txBody>
      </p:sp>
      <p:pic>
        <p:nvPicPr>
          <p:cNvPr id="8" name="Picture 7" descr="A screenshot of a computer&#10;&#10;Description automatically generated">
            <a:extLst>
              <a:ext uri="{FF2B5EF4-FFF2-40B4-BE49-F238E27FC236}">
                <a16:creationId xmlns:a16="http://schemas.microsoft.com/office/drawing/2014/main" id="{B292CCC4-E8ED-F1B5-C818-C4B5EB2DAF6D}"/>
              </a:ext>
            </a:extLst>
          </p:cNvPr>
          <p:cNvPicPr>
            <a:picLocks noChangeAspect="1"/>
          </p:cNvPicPr>
          <p:nvPr/>
        </p:nvPicPr>
        <p:blipFill>
          <a:blip r:embed="rId2"/>
          <a:stretch>
            <a:fillRect/>
          </a:stretch>
        </p:blipFill>
        <p:spPr>
          <a:xfrm>
            <a:off x="1725283" y="1947003"/>
            <a:ext cx="6096000" cy="3596598"/>
          </a:xfrm>
          <a:prstGeom prst="rect">
            <a:avLst/>
          </a:prstGeom>
        </p:spPr>
      </p:pic>
    </p:spTree>
    <p:extLst>
      <p:ext uri="{BB962C8B-B14F-4D97-AF65-F5344CB8AC3E}">
        <p14:creationId xmlns:p14="http://schemas.microsoft.com/office/powerpoint/2010/main" val="10679198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B80CDC6-EF10-7E3D-A766-CF43F97EEAF3}"/>
              </a:ext>
            </a:extLst>
          </p:cNvPr>
          <p:cNvSpPr>
            <a:spLocks noGrp="1"/>
          </p:cNvSpPr>
          <p:nvPr>
            <p:ph type="sldNum" sz="quarter" idx="10"/>
          </p:nvPr>
        </p:nvSpPr>
        <p:spPr/>
        <p:txBody>
          <a:bodyPr/>
          <a:lstStyle/>
          <a:p>
            <a:fld id="{BB55D76A-9B6E-CD41-ABBE-F6C938295BAD}" type="slidenum">
              <a:rPr lang="en-US" smtClean="0"/>
              <a:pPr/>
              <a:t>17</a:t>
            </a:fld>
            <a:endParaRPr lang="en-US"/>
          </a:p>
        </p:txBody>
      </p:sp>
      <p:sp>
        <p:nvSpPr>
          <p:cNvPr id="6" name="Text Placeholder 5">
            <a:extLst>
              <a:ext uri="{FF2B5EF4-FFF2-40B4-BE49-F238E27FC236}">
                <a16:creationId xmlns:a16="http://schemas.microsoft.com/office/drawing/2014/main" id="{24CDD6C5-E554-26EB-5576-A08D319B3C6E}"/>
              </a:ext>
            </a:extLst>
          </p:cNvPr>
          <p:cNvSpPr>
            <a:spLocks noGrp="1"/>
          </p:cNvSpPr>
          <p:nvPr>
            <p:ph type="body" sz="quarter" idx="14"/>
          </p:nvPr>
        </p:nvSpPr>
        <p:spPr/>
        <p:txBody>
          <a:bodyPr/>
          <a:lstStyle/>
          <a:p>
            <a:endParaRPr lang="en-GB"/>
          </a:p>
        </p:txBody>
      </p:sp>
      <p:sp>
        <p:nvSpPr>
          <p:cNvPr id="10" name="Text Placeholder 9">
            <a:extLst>
              <a:ext uri="{FF2B5EF4-FFF2-40B4-BE49-F238E27FC236}">
                <a16:creationId xmlns:a16="http://schemas.microsoft.com/office/drawing/2014/main" id="{3AF27E60-05A1-8409-CC0B-586F946A0AA9}"/>
              </a:ext>
            </a:extLst>
          </p:cNvPr>
          <p:cNvSpPr>
            <a:spLocks noGrp="1"/>
          </p:cNvSpPr>
          <p:nvPr>
            <p:ph type="body" sz="quarter" idx="26"/>
          </p:nvPr>
        </p:nvSpPr>
        <p:spPr/>
        <p:txBody>
          <a:bodyPr/>
          <a:lstStyle/>
          <a:p>
            <a:endParaRPr lang="en-GB"/>
          </a:p>
          <a:p>
            <a:pPr marL="514350" indent="-514350">
              <a:buFont typeface="+mj-lt"/>
              <a:buAutoNum type="arabicPeriod"/>
            </a:pPr>
            <a:r>
              <a:rPr lang="en-GB"/>
              <a:t>What data? SG </a:t>
            </a:r>
          </a:p>
          <a:p>
            <a:pPr marL="971550" lvl="1" indent="-514350">
              <a:buFont typeface="+mj-lt"/>
              <a:buAutoNum type="arabicPeriod"/>
            </a:pPr>
            <a:endParaRPr lang="en-GB"/>
          </a:p>
          <a:p>
            <a:pPr marL="514350" indent="-514350">
              <a:buFont typeface="+mj-lt"/>
              <a:buAutoNum type="arabicPeriod"/>
            </a:pPr>
            <a:r>
              <a:rPr lang="en-GB"/>
              <a:t>What Metrics? SG</a:t>
            </a:r>
          </a:p>
          <a:p>
            <a:pPr marL="514350" indent="-514350">
              <a:buFont typeface="+mj-lt"/>
              <a:buAutoNum type="arabicPeriod"/>
            </a:pPr>
            <a:r>
              <a:rPr lang="en-GB"/>
              <a:t>We bult </a:t>
            </a:r>
            <a:r>
              <a:rPr lang="en-GB" err="1"/>
              <a:t>usecase</a:t>
            </a:r>
            <a:r>
              <a:rPr lang="en-GB"/>
              <a:t>?</a:t>
            </a:r>
          </a:p>
          <a:p>
            <a:pPr marL="514350" indent="-514350">
              <a:buFont typeface="+mj-lt"/>
              <a:buAutoNum type="arabicPeriod"/>
            </a:pPr>
            <a:endParaRPr lang="en-GB"/>
          </a:p>
          <a:p>
            <a:pPr marL="514350" indent="-514350">
              <a:buFont typeface="+mj-lt"/>
              <a:buAutoNum type="arabicPeriod"/>
            </a:pPr>
            <a:endParaRPr lang="en-GB"/>
          </a:p>
        </p:txBody>
      </p:sp>
      <p:sp>
        <p:nvSpPr>
          <p:cNvPr id="7" name="Text Placeholder 6">
            <a:extLst>
              <a:ext uri="{FF2B5EF4-FFF2-40B4-BE49-F238E27FC236}">
                <a16:creationId xmlns:a16="http://schemas.microsoft.com/office/drawing/2014/main" id="{CF5B1BE4-7BFB-B118-5F2C-306C46B5B693}"/>
              </a:ext>
            </a:extLst>
          </p:cNvPr>
          <p:cNvSpPr>
            <a:spLocks noGrp="1"/>
          </p:cNvSpPr>
          <p:nvPr>
            <p:ph type="body" sz="quarter" idx="19"/>
          </p:nvPr>
        </p:nvSpPr>
        <p:spPr/>
        <p:txBody>
          <a:bodyPr/>
          <a:lstStyle/>
          <a:p>
            <a:r>
              <a:rPr lang="en-GB"/>
              <a:t>Key Differentiator</a:t>
            </a:r>
          </a:p>
        </p:txBody>
      </p:sp>
      <p:sp>
        <p:nvSpPr>
          <p:cNvPr id="8" name="Text Placeholder 7">
            <a:extLst>
              <a:ext uri="{FF2B5EF4-FFF2-40B4-BE49-F238E27FC236}">
                <a16:creationId xmlns:a16="http://schemas.microsoft.com/office/drawing/2014/main" id="{EA78889C-20DF-53AD-6559-94DC3060EE2F}"/>
              </a:ext>
            </a:extLst>
          </p:cNvPr>
          <p:cNvSpPr>
            <a:spLocks noGrp="1"/>
          </p:cNvSpPr>
          <p:nvPr>
            <p:ph type="body" sz="quarter" idx="21"/>
          </p:nvPr>
        </p:nvSpPr>
        <p:spPr/>
        <p:txBody>
          <a:bodyPr/>
          <a:lstStyle/>
          <a:p>
            <a:endParaRPr lang="en-GB"/>
          </a:p>
        </p:txBody>
      </p:sp>
      <p:sp>
        <p:nvSpPr>
          <p:cNvPr id="9" name="Text Placeholder 8">
            <a:extLst>
              <a:ext uri="{FF2B5EF4-FFF2-40B4-BE49-F238E27FC236}">
                <a16:creationId xmlns:a16="http://schemas.microsoft.com/office/drawing/2014/main" id="{78441C85-3EA8-6515-B116-F8FFD482E11C}"/>
              </a:ext>
            </a:extLst>
          </p:cNvPr>
          <p:cNvSpPr>
            <a:spLocks noGrp="1"/>
          </p:cNvSpPr>
          <p:nvPr>
            <p:ph type="body" sz="quarter" idx="22"/>
          </p:nvPr>
        </p:nvSpPr>
        <p:spPr/>
        <p:txBody>
          <a:bodyPr/>
          <a:lstStyle/>
          <a:p>
            <a:r>
              <a:rPr lang="en-GB"/>
              <a:t>Social Parameters </a:t>
            </a:r>
          </a:p>
        </p:txBody>
      </p:sp>
    </p:spTree>
    <p:extLst>
      <p:ext uri="{BB962C8B-B14F-4D97-AF65-F5344CB8AC3E}">
        <p14:creationId xmlns:p14="http://schemas.microsoft.com/office/powerpoint/2010/main" val="22791679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A3FC4EF-2573-5812-A1A0-5575952CD6C0}"/>
              </a:ext>
            </a:extLst>
          </p:cNvPr>
          <p:cNvSpPr>
            <a:spLocks noGrp="1"/>
          </p:cNvSpPr>
          <p:nvPr>
            <p:ph type="sldNum" sz="quarter" idx="12"/>
          </p:nvPr>
        </p:nvSpPr>
        <p:spPr>
          <a:xfrm>
            <a:off x="9258300" y="6534316"/>
            <a:ext cx="2743200" cy="126789"/>
          </a:xfrm>
        </p:spPr>
        <p:txBody>
          <a:bodyPr anchor="ctr">
            <a:normAutofit/>
          </a:bodyPr>
          <a:lstStyle/>
          <a:p>
            <a:pPr>
              <a:lnSpc>
                <a:spcPct val="90000"/>
              </a:lnSpc>
              <a:spcAft>
                <a:spcPts val="600"/>
              </a:spcAft>
            </a:pPr>
            <a:fld id="{BB55D76A-9B6E-CD41-ABBE-F6C938295BAD}" type="slidenum">
              <a:rPr lang="en-US" smtClean="0"/>
              <a:pPr>
                <a:lnSpc>
                  <a:spcPct val="90000"/>
                </a:lnSpc>
                <a:spcAft>
                  <a:spcPts val="600"/>
                </a:spcAft>
              </a:pPr>
              <a:t>18</a:t>
            </a:fld>
            <a:endParaRPr lang="en-US"/>
          </a:p>
        </p:txBody>
      </p:sp>
      <p:sp>
        <p:nvSpPr>
          <p:cNvPr id="10" name="Text Placeholder 2">
            <a:extLst>
              <a:ext uri="{FF2B5EF4-FFF2-40B4-BE49-F238E27FC236}">
                <a16:creationId xmlns:a16="http://schemas.microsoft.com/office/drawing/2014/main" id="{51B4E6FC-1FD0-4968-896E-AF6804668625}"/>
              </a:ext>
            </a:extLst>
          </p:cNvPr>
          <p:cNvSpPr>
            <a:spLocks noGrp="1"/>
          </p:cNvSpPr>
          <p:nvPr>
            <p:ph type="body" sz="quarter" idx="21"/>
          </p:nvPr>
        </p:nvSpPr>
        <p:spPr>
          <a:xfrm>
            <a:off x="190500" y="182563"/>
            <a:ext cx="4046538" cy="285750"/>
          </a:xfrm>
        </p:spPr>
        <p:txBody>
          <a:bodyPr/>
          <a:lstStyle/>
          <a:p>
            <a:endParaRPr lang="en-US"/>
          </a:p>
        </p:txBody>
      </p:sp>
      <p:sp>
        <p:nvSpPr>
          <p:cNvPr id="5" name="Text Placeholder 4">
            <a:extLst>
              <a:ext uri="{FF2B5EF4-FFF2-40B4-BE49-F238E27FC236}">
                <a16:creationId xmlns:a16="http://schemas.microsoft.com/office/drawing/2014/main" id="{1DBDA871-C6B6-B51A-12C4-B7DA075608B2}"/>
              </a:ext>
            </a:extLst>
          </p:cNvPr>
          <p:cNvSpPr>
            <a:spLocks noGrp="1"/>
          </p:cNvSpPr>
          <p:nvPr>
            <p:ph type="body" sz="quarter" idx="22"/>
          </p:nvPr>
        </p:nvSpPr>
        <p:spPr>
          <a:xfrm>
            <a:off x="190500" y="457554"/>
            <a:ext cx="4046538" cy="285750"/>
          </a:xfrm>
        </p:spPr>
        <p:txBody>
          <a:bodyPr>
            <a:normAutofit/>
          </a:bodyPr>
          <a:lstStyle/>
          <a:p>
            <a:r>
              <a:rPr lang="en-GB"/>
              <a:t>Metrics </a:t>
            </a:r>
          </a:p>
        </p:txBody>
      </p:sp>
      <p:sp>
        <p:nvSpPr>
          <p:cNvPr id="12" name="Text Placeholder 4">
            <a:extLst>
              <a:ext uri="{FF2B5EF4-FFF2-40B4-BE49-F238E27FC236}">
                <a16:creationId xmlns:a16="http://schemas.microsoft.com/office/drawing/2014/main" id="{0DC77BC1-5FB7-819D-CBEE-95BEFB8ED057}"/>
              </a:ext>
            </a:extLst>
          </p:cNvPr>
          <p:cNvSpPr>
            <a:spLocks noGrp="1"/>
          </p:cNvSpPr>
          <p:nvPr>
            <p:ph type="body" sz="quarter" idx="29"/>
          </p:nvPr>
        </p:nvSpPr>
        <p:spPr>
          <a:xfrm>
            <a:off x="204319" y="1650646"/>
            <a:ext cx="2517615" cy="1266258"/>
          </a:xfrm>
        </p:spPr>
        <p:txBody>
          <a:bodyPr/>
          <a:lstStyle/>
          <a:p>
            <a:endParaRPr lang="en-US"/>
          </a:p>
        </p:txBody>
      </p:sp>
      <p:sp>
        <p:nvSpPr>
          <p:cNvPr id="14" name="Text Placeholder 5">
            <a:extLst>
              <a:ext uri="{FF2B5EF4-FFF2-40B4-BE49-F238E27FC236}">
                <a16:creationId xmlns:a16="http://schemas.microsoft.com/office/drawing/2014/main" id="{14A0AE18-B4E1-A9A7-9227-8AC7D2C15F76}"/>
              </a:ext>
            </a:extLst>
          </p:cNvPr>
          <p:cNvSpPr>
            <a:spLocks noGrp="1"/>
          </p:cNvSpPr>
          <p:nvPr>
            <p:ph type="body" sz="quarter" idx="30"/>
          </p:nvPr>
        </p:nvSpPr>
        <p:spPr>
          <a:xfrm>
            <a:off x="9262499" y="1650646"/>
            <a:ext cx="2517615" cy="1266258"/>
          </a:xfrm>
        </p:spPr>
        <p:txBody>
          <a:bodyPr/>
          <a:lstStyle/>
          <a:p>
            <a:endParaRPr lang="en-US"/>
          </a:p>
        </p:txBody>
      </p:sp>
      <p:sp>
        <p:nvSpPr>
          <p:cNvPr id="16" name="Text Placeholder 6">
            <a:extLst>
              <a:ext uri="{FF2B5EF4-FFF2-40B4-BE49-F238E27FC236}">
                <a16:creationId xmlns:a16="http://schemas.microsoft.com/office/drawing/2014/main" id="{455D53FF-717D-0C97-D586-DEFE6D8095C5}"/>
              </a:ext>
            </a:extLst>
          </p:cNvPr>
          <p:cNvSpPr>
            <a:spLocks noGrp="1"/>
          </p:cNvSpPr>
          <p:nvPr>
            <p:ph type="body" sz="quarter" idx="31"/>
          </p:nvPr>
        </p:nvSpPr>
        <p:spPr>
          <a:xfrm>
            <a:off x="6243105" y="1650646"/>
            <a:ext cx="2517615" cy="1266258"/>
          </a:xfrm>
        </p:spPr>
        <p:txBody>
          <a:bodyPr/>
          <a:lstStyle/>
          <a:p>
            <a:endParaRPr lang="en-US"/>
          </a:p>
        </p:txBody>
      </p:sp>
      <p:sp>
        <p:nvSpPr>
          <p:cNvPr id="18" name="Text Placeholder 7">
            <a:extLst>
              <a:ext uri="{FF2B5EF4-FFF2-40B4-BE49-F238E27FC236}">
                <a16:creationId xmlns:a16="http://schemas.microsoft.com/office/drawing/2014/main" id="{B977DF0B-C5C7-D810-E723-54ADEC98801F}"/>
              </a:ext>
            </a:extLst>
          </p:cNvPr>
          <p:cNvSpPr>
            <a:spLocks noGrp="1"/>
          </p:cNvSpPr>
          <p:nvPr>
            <p:ph type="body" sz="quarter" idx="32"/>
          </p:nvPr>
        </p:nvSpPr>
        <p:spPr>
          <a:xfrm>
            <a:off x="3223712" y="1650646"/>
            <a:ext cx="2517615" cy="1266258"/>
          </a:xfrm>
        </p:spPr>
        <p:txBody>
          <a:bodyPr/>
          <a:lstStyle/>
          <a:p>
            <a:endParaRPr lang="en-US"/>
          </a:p>
        </p:txBody>
      </p:sp>
      <p:sp>
        <p:nvSpPr>
          <p:cNvPr id="20" name="Text Placeholder 8">
            <a:extLst>
              <a:ext uri="{FF2B5EF4-FFF2-40B4-BE49-F238E27FC236}">
                <a16:creationId xmlns:a16="http://schemas.microsoft.com/office/drawing/2014/main" id="{20D0FFDB-27E0-7597-A013-B34A7D1200AF}"/>
              </a:ext>
            </a:extLst>
          </p:cNvPr>
          <p:cNvSpPr>
            <a:spLocks noGrp="1"/>
          </p:cNvSpPr>
          <p:nvPr>
            <p:ph type="body" sz="quarter" idx="33"/>
          </p:nvPr>
        </p:nvSpPr>
        <p:spPr>
          <a:xfrm>
            <a:off x="206516" y="3695701"/>
            <a:ext cx="2715824" cy="2296576"/>
          </a:xfrm>
        </p:spPr>
        <p:txBody>
          <a:bodyPr/>
          <a:lstStyle/>
          <a:p>
            <a:endParaRPr lang="en-US"/>
          </a:p>
        </p:txBody>
      </p:sp>
      <p:sp>
        <p:nvSpPr>
          <p:cNvPr id="22" name="Text Placeholder 9">
            <a:extLst>
              <a:ext uri="{FF2B5EF4-FFF2-40B4-BE49-F238E27FC236}">
                <a16:creationId xmlns:a16="http://schemas.microsoft.com/office/drawing/2014/main" id="{8DDE172C-589D-24FE-3C4B-37ADA9F5C521}"/>
              </a:ext>
            </a:extLst>
          </p:cNvPr>
          <p:cNvSpPr>
            <a:spLocks noGrp="1"/>
          </p:cNvSpPr>
          <p:nvPr>
            <p:ph type="body" sz="quarter" idx="34"/>
          </p:nvPr>
        </p:nvSpPr>
        <p:spPr>
          <a:xfrm>
            <a:off x="3238816" y="3695701"/>
            <a:ext cx="2715824" cy="2296576"/>
          </a:xfrm>
        </p:spPr>
        <p:txBody>
          <a:bodyPr/>
          <a:lstStyle/>
          <a:p>
            <a:endParaRPr lang="en-US"/>
          </a:p>
        </p:txBody>
      </p:sp>
      <p:sp>
        <p:nvSpPr>
          <p:cNvPr id="24" name="Text Placeholder 10">
            <a:extLst>
              <a:ext uri="{FF2B5EF4-FFF2-40B4-BE49-F238E27FC236}">
                <a16:creationId xmlns:a16="http://schemas.microsoft.com/office/drawing/2014/main" id="{3B5889FA-85FE-EDF8-6148-24EF48558B16}"/>
              </a:ext>
            </a:extLst>
          </p:cNvPr>
          <p:cNvSpPr>
            <a:spLocks noGrp="1"/>
          </p:cNvSpPr>
          <p:nvPr>
            <p:ph type="body" sz="quarter" idx="35"/>
          </p:nvPr>
        </p:nvSpPr>
        <p:spPr>
          <a:xfrm>
            <a:off x="6271116" y="3695701"/>
            <a:ext cx="2715824" cy="2296576"/>
          </a:xfrm>
        </p:spPr>
        <p:txBody>
          <a:bodyPr/>
          <a:lstStyle/>
          <a:p>
            <a:endParaRPr lang="en-US"/>
          </a:p>
        </p:txBody>
      </p:sp>
      <p:sp>
        <p:nvSpPr>
          <p:cNvPr id="26" name="Text Placeholder 11">
            <a:extLst>
              <a:ext uri="{FF2B5EF4-FFF2-40B4-BE49-F238E27FC236}">
                <a16:creationId xmlns:a16="http://schemas.microsoft.com/office/drawing/2014/main" id="{9A3CCD06-8912-332C-5F8D-967F1F1D0221}"/>
              </a:ext>
            </a:extLst>
          </p:cNvPr>
          <p:cNvSpPr>
            <a:spLocks noGrp="1"/>
          </p:cNvSpPr>
          <p:nvPr>
            <p:ph type="body" sz="quarter" idx="36"/>
          </p:nvPr>
        </p:nvSpPr>
        <p:spPr>
          <a:xfrm>
            <a:off x="9303416" y="3695701"/>
            <a:ext cx="2715824" cy="2296576"/>
          </a:xfrm>
        </p:spPr>
        <p:txBody>
          <a:bodyPr/>
          <a:lstStyle/>
          <a:p>
            <a:endParaRPr lang="en-US"/>
          </a:p>
        </p:txBody>
      </p:sp>
    </p:spTree>
    <p:extLst>
      <p:ext uri="{BB962C8B-B14F-4D97-AF65-F5344CB8AC3E}">
        <p14:creationId xmlns:p14="http://schemas.microsoft.com/office/powerpoint/2010/main" val="7602756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4FD07DD-53B1-3E6D-25C4-4CBCAEA6833C}"/>
              </a:ext>
            </a:extLst>
          </p:cNvPr>
          <p:cNvSpPr>
            <a:spLocks noGrp="1"/>
          </p:cNvSpPr>
          <p:nvPr>
            <p:ph type="sldNum" sz="quarter" idx="12"/>
          </p:nvPr>
        </p:nvSpPr>
        <p:spPr/>
        <p:txBody>
          <a:bodyPr/>
          <a:lstStyle/>
          <a:p>
            <a:fld id="{BB55D76A-9B6E-CD41-ABBE-F6C938295BAD}" type="slidenum">
              <a:rPr lang="en-US" smtClean="0"/>
              <a:pPr/>
              <a:t>19</a:t>
            </a:fld>
            <a:endParaRPr lang="en-US"/>
          </a:p>
        </p:txBody>
      </p:sp>
      <p:sp>
        <p:nvSpPr>
          <p:cNvPr id="3" name="Text Placeholder 2">
            <a:extLst>
              <a:ext uri="{FF2B5EF4-FFF2-40B4-BE49-F238E27FC236}">
                <a16:creationId xmlns:a16="http://schemas.microsoft.com/office/drawing/2014/main" id="{BCDC64A8-A207-A5A7-112C-78E2A7FC3882}"/>
              </a:ext>
            </a:extLst>
          </p:cNvPr>
          <p:cNvSpPr>
            <a:spLocks noGrp="1"/>
          </p:cNvSpPr>
          <p:nvPr>
            <p:ph type="body" sz="quarter" idx="21"/>
          </p:nvPr>
        </p:nvSpPr>
        <p:spPr/>
        <p:txBody>
          <a:bodyPr/>
          <a:lstStyle/>
          <a:p>
            <a:endParaRPr lang="en-GB"/>
          </a:p>
        </p:txBody>
      </p:sp>
      <p:sp>
        <p:nvSpPr>
          <p:cNvPr id="4" name="Text Placeholder 3">
            <a:extLst>
              <a:ext uri="{FF2B5EF4-FFF2-40B4-BE49-F238E27FC236}">
                <a16:creationId xmlns:a16="http://schemas.microsoft.com/office/drawing/2014/main" id="{531DF719-C9FC-7C5B-1D12-ECDB00A22E00}"/>
              </a:ext>
            </a:extLst>
          </p:cNvPr>
          <p:cNvSpPr>
            <a:spLocks noGrp="1"/>
          </p:cNvSpPr>
          <p:nvPr>
            <p:ph type="body" sz="quarter" idx="22"/>
          </p:nvPr>
        </p:nvSpPr>
        <p:spPr/>
        <p:txBody>
          <a:bodyPr/>
          <a:lstStyle/>
          <a:p>
            <a:endParaRPr lang="en-GB"/>
          </a:p>
        </p:txBody>
      </p:sp>
      <p:sp>
        <p:nvSpPr>
          <p:cNvPr id="5" name="Text Placeholder 4">
            <a:extLst>
              <a:ext uri="{FF2B5EF4-FFF2-40B4-BE49-F238E27FC236}">
                <a16:creationId xmlns:a16="http://schemas.microsoft.com/office/drawing/2014/main" id="{E4AA7990-427F-BB10-D0A9-BF622860158A}"/>
              </a:ext>
            </a:extLst>
          </p:cNvPr>
          <p:cNvSpPr>
            <a:spLocks noGrp="1"/>
          </p:cNvSpPr>
          <p:nvPr>
            <p:ph type="body" sz="quarter" idx="29"/>
          </p:nvPr>
        </p:nvSpPr>
        <p:spPr/>
        <p:txBody>
          <a:bodyPr/>
          <a:lstStyle/>
          <a:p>
            <a:endParaRPr lang="en-GB"/>
          </a:p>
        </p:txBody>
      </p:sp>
      <p:sp>
        <p:nvSpPr>
          <p:cNvPr id="6" name="Text Placeholder 5">
            <a:extLst>
              <a:ext uri="{FF2B5EF4-FFF2-40B4-BE49-F238E27FC236}">
                <a16:creationId xmlns:a16="http://schemas.microsoft.com/office/drawing/2014/main" id="{1DF8FD1B-DD98-2F08-227A-2C9EBDF65FD8}"/>
              </a:ext>
            </a:extLst>
          </p:cNvPr>
          <p:cNvSpPr>
            <a:spLocks noGrp="1"/>
          </p:cNvSpPr>
          <p:nvPr>
            <p:ph type="body" sz="quarter" idx="30"/>
          </p:nvPr>
        </p:nvSpPr>
        <p:spPr/>
        <p:txBody>
          <a:bodyPr/>
          <a:lstStyle/>
          <a:p>
            <a:endParaRPr lang="en-GB"/>
          </a:p>
        </p:txBody>
      </p:sp>
      <p:sp>
        <p:nvSpPr>
          <p:cNvPr id="7" name="Text Placeholder 6">
            <a:extLst>
              <a:ext uri="{FF2B5EF4-FFF2-40B4-BE49-F238E27FC236}">
                <a16:creationId xmlns:a16="http://schemas.microsoft.com/office/drawing/2014/main" id="{5802B936-9EEE-FBD2-81AF-84FC8D61DC44}"/>
              </a:ext>
            </a:extLst>
          </p:cNvPr>
          <p:cNvSpPr>
            <a:spLocks noGrp="1"/>
          </p:cNvSpPr>
          <p:nvPr>
            <p:ph type="body" sz="quarter" idx="31"/>
          </p:nvPr>
        </p:nvSpPr>
        <p:spPr/>
        <p:txBody>
          <a:bodyPr/>
          <a:lstStyle/>
          <a:p>
            <a:endParaRPr lang="en-GB"/>
          </a:p>
        </p:txBody>
      </p:sp>
      <p:sp>
        <p:nvSpPr>
          <p:cNvPr id="8" name="Text Placeholder 7">
            <a:extLst>
              <a:ext uri="{FF2B5EF4-FFF2-40B4-BE49-F238E27FC236}">
                <a16:creationId xmlns:a16="http://schemas.microsoft.com/office/drawing/2014/main" id="{35E0D961-91EF-3CAC-291C-7C60ED8298D2}"/>
              </a:ext>
            </a:extLst>
          </p:cNvPr>
          <p:cNvSpPr>
            <a:spLocks noGrp="1"/>
          </p:cNvSpPr>
          <p:nvPr>
            <p:ph type="body" sz="quarter" idx="32"/>
          </p:nvPr>
        </p:nvSpPr>
        <p:spPr/>
        <p:txBody>
          <a:bodyPr/>
          <a:lstStyle/>
          <a:p>
            <a:endParaRPr lang="en-GB"/>
          </a:p>
        </p:txBody>
      </p:sp>
      <p:sp>
        <p:nvSpPr>
          <p:cNvPr id="9" name="Text Placeholder 8">
            <a:extLst>
              <a:ext uri="{FF2B5EF4-FFF2-40B4-BE49-F238E27FC236}">
                <a16:creationId xmlns:a16="http://schemas.microsoft.com/office/drawing/2014/main" id="{DE6ADEC8-9F76-39B7-D018-0345CDD06FD9}"/>
              </a:ext>
            </a:extLst>
          </p:cNvPr>
          <p:cNvSpPr>
            <a:spLocks noGrp="1"/>
          </p:cNvSpPr>
          <p:nvPr>
            <p:ph type="body" sz="quarter" idx="33"/>
          </p:nvPr>
        </p:nvSpPr>
        <p:spPr/>
        <p:txBody>
          <a:bodyPr/>
          <a:lstStyle/>
          <a:p>
            <a:endParaRPr lang="en-GB"/>
          </a:p>
        </p:txBody>
      </p:sp>
      <p:sp>
        <p:nvSpPr>
          <p:cNvPr id="10" name="Text Placeholder 9">
            <a:extLst>
              <a:ext uri="{FF2B5EF4-FFF2-40B4-BE49-F238E27FC236}">
                <a16:creationId xmlns:a16="http://schemas.microsoft.com/office/drawing/2014/main" id="{149984B9-C1E9-DD92-0359-95161E73D009}"/>
              </a:ext>
            </a:extLst>
          </p:cNvPr>
          <p:cNvSpPr>
            <a:spLocks noGrp="1"/>
          </p:cNvSpPr>
          <p:nvPr>
            <p:ph type="body" sz="quarter" idx="34"/>
          </p:nvPr>
        </p:nvSpPr>
        <p:spPr/>
        <p:txBody>
          <a:bodyPr/>
          <a:lstStyle/>
          <a:p>
            <a:endParaRPr lang="en-GB"/>
          </a:p>
        </p:txBody>
      </p:sp>
      <p:sp>
        <p:nvSpPr>
          <p:cNvPr id="11" name="Text Placeholder 10">
            <a:extLst>
              <a:ext uri="{FF2B5EF4-FFF2-40B4-BE49-F238E27FC236}">
                <a16:creationId xmlns:a16="http://schemas.microsoft.com/office/drawing/2014/main" id="{74FD9C8F-A425-E88B-360D-70DE8F8E0288}"/>
              </a:ext>
            </a:extLst>
          </p:cNvPr>
          <p:cNvSpPr>
            <a:spLocks noGrp="1"/>
          </p:cNvSpPr>
          <p:nvPr>
            <p:ph type="body" sz="quarter" idx="35"/>
          </p:nvPr>
        </p:nvSpPr>
        <p:spPr/>
        <p:txBody>
          <a:bodyPr/>
          <a:lstStyle/>
          <a:p>
            <a:endParaRPr lang="en-GB"/>
          </a:p>
        </p:txBody>
      </p:sp>
      <p:sp>
        <p:nvSpPr>
          <p:cNvPr id="12" name="Text Placeholder 11">
            <a:extLst>
              <a:ext uri="{FF2B5EF4-FFF2-40B4-BE49-F238E27FC236}">
                <a16:creationId xmlns:a16="http://schemas.microsoft.com/office/drawing/2014/main" id="{4C92F70D-B313-7A82-22D8-75A0AF9DFCFE}"/>
              </a:ext>
            </a:extLst>
          </p:cNvPr>
          <p:cNvSpPr>
            <a:spLocks noGrp="1"/>
          </p:cNvSpPr>
          <p:nvPr>
            <p:ph type="body" sz="quarter" idx="36"/>
          </p:nvPr>
        </p:nvSpPr>
        <p:spPr/>
        <p:txBody>
          <a:bodyPr/>
          <a:lstStyle/>
          <a:p>
            <a:endParaRPr lang="en-GB"/>
          </a:p>
        </p:txBody>
      </p:sp>
    </p:spTree>
    <p:extLst>
      <p:ext uri="{BB962C8B-B14F-4D97-AF65-F5344CB8AC3E}">
        <p14:creationId xmlns:p14="http://schemas.microsoft.com/office/powerpoint/2010/main" val="2074251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F0B737-89A2-2AAB-E16F-2B26E7C509A5}"/>
              </a:ext>
            </a:extLst>
          </p:cNvPr>
          <p:cNvSpPr>
            <a:spLocks noGrp="1"/>
          </p:cNvSpPr>
          <p:nvPr>
            <p:ph type="body" sz="quarter" idx="26"/>
          </p:nvPr>
        </p:nvSpPr>
        <p:spPr>
          <a:xfrm>
            <a:off x="728562" y="1373734"/>
            <a:ext cx="8020269" cy="4427883"/>
          </a:xfrm>
        </p:spPr>
        <p:txBody>
          <a:bodyPr/>
          <a:lstStyle/>
          <a:p>
            <a:pPr marL="342900" indent="-342900">
              <a:buFont typeface="Arial" panose="020B0604020202020204" pitchFamily="34" charset="0"/>
              <a:buChar char="•"/>
            </a:pPr>
            <a:r>
              <a:rPr lang="en-US" sz="2400" err="1">
                <a:latin typeface="+mn-lt"/>
              </a:rPr>
              <a:t>ECOSync</a:t>
            </a:r>
            <a:r>
              <a:rPr lang="en-US" sz="2400">
                <a:latin typeface="+mn-lt"/>
              </a:rPr>
              <a:t> – An Overview</a:t>
            </a:r>
          </a:p>
          <a:p>
            <a:pPr marL="342900" indent="-342900">
              <a:buFont typeface="Arial" panose="020B0604020202020204" pitchFamily="34" charset="0"/>
              <a:buChar char="•"/>
            </a:pPr>
            <a:r>
              <a:rPr lang="en-US" sz="2400">
                <a:latin typeface="+mn-lt"/>
              </a:rPr>
              <a:t>Theme / Problem being addressed</a:t>
            </a:r>
          </a:p>
          <a:p>
            <a:pPr marL="342900" indent="-342900">
              <a:buFont typeface="Arial" panose="020B0604020202020204" pitchFamily="34" charset="0"/>
              <a:buChar char="•"/>
            </a:pPr>
            <a:r>
              <a:rPr lang="en-IN" sz="2400">
                <a:latin typeface="+mn-lt"/>
              </a:rPr>
              <a:t>Business Value</a:t>
            </a:r>
          </a:p>
          <a:p>
            <a:pPr marL="342900" indent="-342900">
              <a:buFont typeface="Arial" panose="020B0604020202020204" pitchFamily="34" charset="0"/>
              <a:buChar char="•"/>
            </a:pPr>
            <a:r>
              <a:rPr lang="en-US" sz="2400">
                <a:latin typeface="+mn-lt"/>
              </a:rPr>
              <a:t>Novelty</a:t>
            </a:r>
          </a:p>
          <a:p>
            <a:pPr marL="342900" indent="-342900">
              <a:buFont typeface="Arial" panose="020B0604020202020204" pitchFamily="34" charset="0"/>
              <a:buChar char="•"/>
            </a:pPr>
            <a:r>
              <a:rPr lang="en-US" sz="2400">
                <a:latin typeface="+mn-lt"/>
              </a:rPr>
              <a:t>Technology being </a:t>
            </a:r>
            <a:r>
              <a:rPr lang="en-US" sz="2400" err="1">
                <a:latin typeface="+mn-lt"/>
              </a:rPr>
              <a:t>levarged</a:t>
            </a:r>
            <a:endParaRPr lang="en-US" sz="2400">
              <a:latin typeface="+mn-lt"/>
            </a:endParaRPr>
          </a:p>
          <a:p>
            <a:pPr marL="342900" indent="-342900">
              <a:buFont typeface="Arial" panose="020B0604020202020204" pitchFamily="34" charset="0"/>
              <a:buChar char="•"/>
            </a:pPr>
            <a:r>
              <a:rPr lang="en-US" sz="2400">
                <a:latin typeface="+mn-lt"/>
              </a:rPr>
              <a:t>Prototype – an overview</a:t>
            </a:r>
          </a:p>
          <a:p>
            <a:pPr marL="342900" indent="-342900">
              <a:buFont typeface="Arial" panose="020B0604020202020204" pitchFamily="34" charset="0"/>
              <a:buChar char="•"/>
            </a:pPr>
            <a:r>
              <a:rPr lang="en-US" sz="2400">
                <a:latin typeface="+mn-lt"/>
              </a:rPr>
              <a:t>Demo</a:t>
            </a:r>
            <a:endParaRPr lang="en-US" sz="2600">
              <a:latin typeface="+mn-lt"/>
            </a:endParaRPr>
          </a:p>
          <a:p>
            <a:pPr marL="342900" indent="-342900">
              <a:buFont typeface="Arial" panose="020B0604020202020204" pitchFamily="34" charset="0"/>
              <a:buChar char="•"/>
            </a:pPr>
            <a:endParaRPr lang="en-US" sz="2400">
              <a:latin typeface="+mn-lt"/>
            </a:endParaRPr>
          </a:p>
        </p:txBody>
      </p:sp>
      <p:sp>
        <p:nvSpPr>
          <p:cNvPr id="5" name="Text Placeholder 4">
            <a:extLst>
              <a:ext uri="{FF2B5EF4-FFF2-40B4-BE49-F238E27FC236}">
                <a16:creationId xmlns:a16="http://schemas.microsoft.com/office/drawing/2014/main" id="{7D5A84FA-E01C-8583-B477-3D191B515B49}"/>
              </a:ext>
            </a:extLst>
          </p:cNvPr>
          <p:cNvSpPr>
            <a:spLocks noGrp="1"/>
          </p:cNvSpPr>
          <p:nvPr>
            <p:ph type="body" sz="quarter" idx="28"/>
          </p:nvPr>
        </p:nvSpPr>
        <p:spPr>
          <a:xfrm>
            <a:off x="457200" y="444961"/>
            <a:ext cx="5287950" cy="501604"/>
          </a:xfrm>
        </p:spPr>
        <p:txBody>
          <a:bodyPr anchor="ctr"/>
          <a:lstStyle/>
          <a:p>
            <a:r>
              <a:rPr lang="en-US" sz="3600">
                <a:latin typeface="+mj-lt"/>
              </a:rPr>
              <a:t>Agenda</a:t>
            </a:r>
          </a:p>
        </p:txBody>
      </p:sp>
      <p:sp>
        <p:nvSpPr>
          <p:cNvPr id="3" name="Slide Number Placeholder 2">
            <a:extLst>
              <a:ext uri="{FF2B5EF4-FFF2-40B4-BE49-F238E27FC236}">
                <a16:creationId xmlns:a16="http://schemas.microsoft.com/office/drawing/2014/main" id="{E9F19B89-9C89-62B2-D5EB-C413A0E0F34F}"/>
              </a:ext>
            </a:extLst>
          </p:cNvPr>
          <p:cNvSpPr txBox="1">
            <a:spLocks/>
          </p:cNvSpPr>
          <p:nvPr/>
        </p:nvSpPr>
        <p:spPr>
          <a:xfrm>
            <a:off x="9258300" y="6534316"/>
            <a:ext cx="2743200" cy="126789"/>
          </a:xfrm>
          <a:prstGeom prst="rect">
            <a:avLst/>
          </a:prstGeom>
        </p:spPr>
        <p:txBody>
          <a:bodyPr vert="horz" lIns="0" tIns="0" rIns="0" bIns="0" rtlCol="0" anchor="ctr">
            <a:noAutofit/>
          </a:bodyPr>
          <a:lstStyle>
            <a:defPPr>
              <a:defRPr lang="en-US"/>
            </a:defPPr>
            <a:lvl1pPr marL="0" algn="r" defTabSz="914400" rtl="0" eaLnBrk="1" latinLnBrk="0" hangingPunct="1">
              <a:defRPr sz="900" b="0" i="0" kern="1200">
                <a:solidFill>
                  <a:schemeClr val="tx2"/>
                </a:solidFill>
                <a:latin typeface="TWK Everett" panose="020B0204000000000000" pitchFamily="34" charset="77"/>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B55D76A-9B6E-CD41-ABBE-F6C938295BAD}" type="slidenum">
              <a:rPr lang="en-US" smtClean="0"/>
              <a:pPr/>
              <a:t>2</a:t>
            </a:fld>
            <a:endParaRPr lang="en-US"/>
          </a:p>
        </p:txBody>
      </p:sp>
    </p:spTree>
    <p:extLst>
      <p:ext uri="{BB962C8B-B14F-4D97-AF65-F5344CB8AC3E}">
        <p14:creationId xmlns:p14="http://schemas.microsoft.com/office/powerpoint/2010/main" val="19001008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6E5E15-F797-684B-B025-E07CF457DF7B}"/>
              </a:ext>
            </a:extLst>
          </p:cNvPr>
          <p:cNvSpPr>
            <a:spLocks noGrp="1"/>
          </p:cNvSpPr>
          <p:nvPr>
            <p:ph idx="16"/>
          </p:nvPr>
        </p:nvSpPr>
        <p:spPr>
          <a:xfrm>
            <a:off x="3724495" y="2277907"/>
            <a:ext cx="5249492" cy="1264819"/>
          </a:xfrm>
        </p:spPr>
        <p:txBody>
          <a:bodyPr/>
          <a:lstStyle/>
          <a:p>
            <a:r>
              <a:rPr lang="en-US" sz="7200">
                <a:solidFill>
                  <a:schemeClr val="tx2"/>
                </a:solidFill>
                <a:cs typeface="Arial" panose="020B0604020202020204" pitchFamily="34" charset="0"/>
              </a:rPr>
              <a:t>Thank you</a:t>
            </a:r>
            <a:endParaRPr lang="en-US" sz="7200">
              <a:solidFill>
                <a:schemeClr val="tx2"/>
              </a:solidFill>
            </a:endParaRPr>
          </a:p>
        </p:txBody>
      </p:sp>
    </p:spTree>
    <p:extLst>
      <p:ext uri="{BB962C8B-B14F-4D97-AF65-F5344CB8AC3E}">
        <p14:creationId xmlns:p14="http://schemas.microsoft.com/office/powerpoint/2010/main" val="18552698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668DCE-12D3-6897-DD80-E1A4485ED978}"/>
            </a:ext>
          </a:extLst>
        </p:cNvPr>
        <p:cNvGrpSpPr/>
        <p:nvPr/>
      </p:nvGrpSpPr>
      <p:grpSpPr>
        <a:xfrm>
          <a:off x="0" y="0"/>
          <a:ext cx="0" cy="0"/>
          <a:chOff x="0" y="0"/>
          <a:chExt cx="0" cy="0"/>
        </a:xfrm>
      </p:grpSpPr>
      <p:sp>
        <p:nvSpPr>
          <p:cNvPr id="1035" name="Rectangle 1034">
            <a:extLst>
              <a:ext uri="{FF2B5EF4-FFF2-40B4-BE49-F238E27FC236}">
                <a16:creationId xmlns:a16="http://schemas.microsoft.com/office/drawing/2014/main" id="{23680692-8E1F-DB0F-4D96-3BB9FD171D2D}"/>
              </a:ext>
            </a:extLst>
          </p:cNvPr>
          <p:cNvSpPr/>
          <p:nvPr/>
        </p:nvSpPr>
        <p:spPr>
          <a:xfrm>
            <a:off x="9574530" y="1899417"/>
            <a:ext cx="1915551" cy="2562093"/>
          </a:xfrm>
          <a:prstGeom prst="rect">
            <a:avLst/>
          </a:prstGeom>
          <a:solidFill>
            <a:schemeClr val="bg1">
              <a:lumMod val="95000"/>
            </a:schemeClr>
          </a:solid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IN" sz="1200">
              <a:solidFill>
                <a:schemeClr val="tx2"/>
              </a:solidFill>
            </a:endParaRPr>
          </a:p>
        </p:txBody>
      </p:sp>
      <p:sp>
        <p:nvSpPr>
          <p:cNvPr id="20" name="Rectangle 19">
            <a:extLst>
              <a:ext uri="{FF2B5EF4-FFF2-40B4-BE49-F238E27FC236}">
                <a16:creationId xmlns:a16="http://schemas.microsoft.com/office/drawing/2014/main" id="{AE75C608-9487-DC64-6E7A-7CE5D49F90DA}"/>
              </a:ext>
            </a:extLst>
          </p:cNvPr>
          <p:cNvSpPr/>
          <p:nvPr/>
        </p:nvSpPr>
        <p:spPr>
          <a:xfrm>
            <a:off x="779709" y="807147"/>
            <a:ext cx="2261302" cy="2562093"/>
          </a:xfrm>
          <a:prstGeom prst="rect">
            <a:avLst/>
          </a:prstGeom>
          <a:solidFill>
            <a:schemeClr val="bg1">
              <a:lumMod val="95000"/>
            </a:schemeClr>
          </a:solid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200">
                <a:solidFill>
                  <a:schemeClr val="tx2"/>
                </a:solidFill>
              </a:rPr>
              <a:t>Wide Range of Technologies</a:t>
            </a:r>
            <a:endParaRPr lang="en-IN" sz="1200">
              <a:solidFill>
                <a:schemeClr val="bg1"/>
              </a:solidFill>
              <a:latin typeface="Arial" panose="020B0604020202020204" pitchFamily="34" charset="0"/>
            </a:endParaRPr>
          </a:p>
        </p:txBody>
      </p:sp>
      <p:sp>
        <p:nvSpPr>
          <p:cNvPr id="5" name="Text Placeholder 4">
            <a:extLst>
              <a:ext uri="{FF2B5EF4-FFF2-40B4-BE49-F238E27FC236}">
                <a16:creationId xmlns:a16="http://schemas.microsoft.com/office/drawing/2014/main" id="{2560CD64-C483-1CCF-08D2-E7924632022F}"/>
              </a:ext>
            </a:extLst>
          </p:cNvPr>
          <p:cNvSpPr>
            <a:spLocks noGrp="1"/>
          </p:cNvSpPr>
          <p:nvPr>
            <p:ph type="body" sz="quarter" idx="28"/>
          </p:nvPr>
        </p:nvSpPr>
        <p:spPr>
          <a:xfrm>
            <a:off x="466390" y="73446"/>
            <a:ext cx="5287950" cy="501604"/>
          </a:xfrm>
        </p:spPr>
        <p:txBody>
          <a:bodyPr anchor="ctr"/>
          <a:lstStyle/>
          <a:p>
            <a:r>
              <a:rPr lang="en-US" sz="3600" err="1">
                <a:latin typeface="+mj-lt"/>
              </a:rPr>
              <a:t>EcoSync</a:t>
            </a:r>
            <a:r>
              <a:rPr lang="en-US" sz="3600">
                <a:latin typeface="+mj-lt"/>
              </a:rPr>
              <a:t> – An Overview</a:t>
            </a:r>
          </a:p>
        </p:txBody>
      </p:sp>
      <p:sp>
        <p:nvSpPr>
          <p:cNvPr id="3" name="Slide Number Placeholder 2">
            <a:extLst>
              <a:ext uri="{FF2B5EF4-FFF2-40B4-BE49-F238E27FC236}">
                <a16:creationId xmlns:a16="http://schemas.microsoft.com/office/drawing/2014/main" id="{42893ADE-CFE0-60F9-3448-AB0DA23E2A0E}"/>
              </a:ext>
            </a:extLst>
          </p:cNvPr>
          <p:cNvSpPr txBox="1">
            <a:spLocks/>
          </p:cNvSpPr>
          <p:nvPr/>
        </p:nvSpPr>
        <p:spPr>
          <a:xfrm>
            <a:off x="9258300" y="6534316"/>
            <a:ext cx="2743200" cy="126789"/>
          </a:xfrm>
          <a:prstGeom prst="rect">
            <a:avLst/>
          </a:prstGeom>
        </p:spPr>
        <p:txBody>
          <a:bodyPr vert="horz" lIns="0" tIns="0" rIns="0" bIns="0" rtlCol="0" anchor="ctr">
            <a:noAutofit/>
          </a:bodyPr>
          <a:lstStyle>
            <a:defPPr>
              <a:defRPr lang="en-US"/>
            </a:defPPr>
            <a:lvl1pPr marL="0" algn="r" defTabSz="914400" rtl="0" eaLnBrk="1" latinLnBrk="0" hangingPunct="1">
              <a:defRPr sz="900" b="0" i="0" kern="1200">
                <a:solidFill>
                  <a:schemeClr val="tx2"/>
                </a:solidFill>
                <a:latin typeface="TWK Everett" panose="020B0204000000000000" pitchFamily="34" charset="77"/>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B55D76A-9B6E-CD41-ABBE-F6C938295BAD}" type="slidenum">
              <a:rPr lang="en-US" smtClean="0"/>
              <a:pPr/>
              <a:t>21</a:t>
            </a:fld>
            <a:endParaRPr lang="en-US"/>
          </a:p>
        </p:txBody>
      </p:sp>
      <p:sp>
        <p:nvSpPr>
          <p:cNvPr id="15" name="Rectangle 14">
            <a:extLst>
              <a:ext uri="{FF2B5EF4-FFF2-40B4-BE49-F238E27FC236}">
                <a16:creationId xmlns:a16="http://schemas.microsoft.com/office/drawing/2014/main" id="{1D80B134-120B-69CB-604A-50EACFD760CC}"/>
              </a:ext>
            </a:extLst>
          </p:cNvPr>
          <p:cNvSpPr/>
          <p:nvPr/>
        </p:nvSpPr>
        <p:spPr>
          <a:xfrm>
            <a:off x="5086060" y="2582769"/>
            <a:ext cx="682263" cy="1366071"/>
          </a:xfrm>
          <a:prstGeom prst="rect">
            <a:avLst/>
          </a:prstGeom>
          <a:noFill/>
          <a:ln w="6350">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0">
              <a:solidFill>
                <a:schemeClr val="tx2"/>
              </a:solidFill>
              <a:latin typeface="Arial" panose="020B0604020202020204" pitchFamily="34" charset="0"/>
            </a:endParaRPr>
          </a:p>
        </p:txBody>
      </p:sp>
      <p:sp>
        <p:nvSpPr>
          <p:cNvPr id="10" name="Rectangle 9">
            <a:extLst>
              <a:ext uri="{FF2B5EF4-FFF2-40B4-BE49-F238E27FC236}">
                <a16:creationId xmlns:a16="http://schemas.microsoft.com/office/drawing/2014/main" id="{23009473-88BB-7877-5E2F-2ADAC95B2CAF}"/>
              </a:ext>
            </a:extLst>
          </p:cNvPr>
          <p:cNvSpPr/>
          <p:nvPr/>
        </p:nvSpPr>
        <p:spPr>
          <a:xfrm>
            <a:off x="1069284" y="1336195"/>
            <a:ext cx="1684064" cy="384028"/>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a:solidFill>
                  <a:schemeClr val="tx2"/>
                </a:solidFill>
              </a:rPr>
              <a:t>Various hosting Platforms</a:t>
            </a:r>
            <a:endParaRPr lang="en-IN" sz="1050">
              <a:solidFill>
                <a:schemeClr val="tx2"/>
              </a:solidFill>
            </a:endParaRPr>
          </a:p>
        </p:txBody>
      </p:sp>
      <p:sp>
        <p:nvSpPr>
          <p:cNvPr id="21" name="Rectangle 20">
            <a:extLst>
              <a:ext uri="{FF2B5EF4-FFF2-40B4-BE49-F238E27FC236}">
                <a16:creationId xmlns:a16="http://schemas.microsoft.com/office/drawing/2014/main" id="{95138F6E-2A96-08AC-4A5E-D61CF7A3917C}"/>
              </a:ext>
            </a:extLst>
          </p:cNvPr>
          <p:cNvSpPr/>
          <p:nvPr/>
        </p:nvSpPr>
        <p:spPr>
          <a:xfrm>
            <a:off x="1069284" y="1801609"/>
            <a:ext cx="1684064" cy="384028"/>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a:solidFill>
                  <a:schemeClr val="tx2"/>
                </a:solidFill>
              </a:rPr>
              <a:t>Various Industry Verticals</a:t>
            </a:r>
            <a:endParaRPr lang="en-IN" sz="1050">
              <a:solidFill>
                <a:schemeClr val="tx2"/>
              </a:solidFill>
            </a:endParaRPr>
          </a:p>
        </p:txBody>
      </p:sp>
      <p:sp>
        <p:nvSpPr>
          <p:cNvPr id="22" name="Rectangle 21">
            <a:extLst>
              <a:ext uri="{FF2B5EF4-FFF2-40B4-BE49-F238E27FC236}">
                <a16:creationId xmlns:a16="http://schemas.microsoft.com/office/drawing/2014/main" id="{011C3686-34FB-59E8-9497-1EF0362D7C91}"/>
              </a:ext>
            </a:extLst>
          </p:cNvPr>
          <p:cNvSpPr/>
          <p:nvPr/>
        </p:nvSpPr>
        <p:spPr>
          <a:xfrm>
            <a:off x="1069284" y="2297517"/>
            <a:ext cx="1684064" cy="384028"/>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a:solidFill>
                  <a:schemeClr val="tx2"/>
                </a:solidFill>
              </a:rPr>
              <a:t>Choice of Enterprise application</a:t>
            </a:r>
            <a:endParaRPr lang="en-IN" sz="1050">
              <a:solidFill>
                <a:schemeClr val="tx2"/>
              </a:solidFill>
            </a:endParaRPr>
          </a:p>
        </p:txBody>
      </p:sp>
      <p:sp>
        <p:nvSpPr>
          <p:cNvPr id="23" name="Rectangle 22">
            <a:extLst>
              <a:ext uri="{FF2B5EF4-FFF2-40B4-BE49-F238E27FC236}">
                <a16:creationId xmlns:a16="http://schemas.microsoft.com/office/drawing/2014/main" id="{81B0249D-1952-AA70-5FAD-00B8147E739F}"/>
              </a:ext>
            </a:extLst>
          </p:cNvPr>
          <p:cNvSpPr/>
          <p:nvPr/>
        </p:nvSpPr>
        <p:spPr>
          <a:xfrm>
            <a:off x="1069284" y="2809237"/>
            <a:ext cx="1684064" cy="384028"/>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a:solidFill>
                  <a:schemeClr val="tx2"/>
                </a:solidFill>
              </a:rPr>
              <a:t>Usage patterns / Utilization trends</a:t>
            </a:r>
            <a:endParaRPr lang="en-IN" sz="1050">
              <a:solidFill>
                <a:schemeClr val="tx2"/>
              </a:solidFill>
            </a:endParaRPr>
          </a:p>
        </p:txBody>
      </p:sp>
      <p:sp>
        <p:nvSpPr>
          <p:cNvPr id="25" name="Rectangle 24">
            <a:extLst>
              <a:ext uri="{FF2B5EF4-FFF2-40B4-BE49-F238E27FC236}">
                <a16:creationId xmlns:a16="http://schemas.microsoft.com/office/drawing/2014/main" id="{D1BF579C-A21C-D4E6-5F8F-55DF14571680}"/>
              </a:ext>
            </a:extLst>
          </p:cNvPr>
          <p:cNvSpPr/>
          <p:nvPr/>
        </p:nvSpPr>
        <p:spPr>
          <a:xfrm>
            <a:off x="785168" y="3587090"/>
            <a:ext cx="2261302" cy="2562093"/>
          </a:xfrm>
          <a:prstGeom prst="rect">
            <a:avLst/>
          </a:prstGeom>
          <a:solidFill>
            <a:schemeClr val="bg1">
              <a:lumMod val="95000"/>
            </a:schemeClr>
          </a:solid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200">
                <a:solidFill>
                  <a:schemeClr val="tx2"/>
                </a:solidFill>
              </a:rPr>
              <a:t>Non-technical/Non-Financial Metrics</a:t>
            </a:r>
            <a:endParaRPr lang="en-IN" sz="1200">
              <a:solidFill>
                <a:schemeClr val="tx2"/>
              </a:solidFill>
            </a:endParaRPr>
          </a:p>
        </p:txBody>
      </p:sp>
      <p:sp>
        <p:nvSpPr>
          <p:cNvPr id="4" name="Rectangle 3">
            <a:extLst>
              <a:ext uri="{FF2B5EF4-FFF2-40B4-BE49-F238E27FC236}">
                <a16:creationId xmlns:a16="http://schemas.microsoft.com/office/drawing/2014/main" id="{3396EDF8-DA68-07FB-29C5-CA70CC740138}"/>
              </a:ext>
            </a:extLst>
          </p:cNvPr>
          <p:cNvSpPr/>
          <p:nvPr/>
        </p:nvSpPr>
        <p:spPr>
          <a:xfrm>
            <a:off x="996344" y="4233763"/>
            <a:ext cx="1774619" cy="529049"/>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a:solidFill>
                  <a:schemeClr val="tx2"/>
                </a:solidFill>
              </a:rPr>
              <a:t>Non-Tech Environmental metrics ( Power/Water Source / Conservation)</a:t>
            </a:r>
            <a:endParaRPr lang="en-IN" sz="1050">
              <a:solidFill>
                <a:schemeClr val="tx2"/>
              </a:solidFill>
            </a:endParaRPr>
          </a:p>
        </p:txBody>
      </p:sp>
      <p:sp>
        <p:nvSpPr>
          <p:cNvPr id="6" name="Rectangle 5">
            <a:extLst>
              <a:ext uri="{FF2B5EF4-FFF2-40B4-BE49-F238E27FC236}">
                <a16:creationId xmlns:a16="http://schemas.microsoft.com/office/drawing/2014/main" id="{E0FD79F7-BD3A-9372-EFDD-8B4069736F78}"/>
              </a:ext>
            </a:extLst>
          </p:cNvPr>
          <p:cNvSpPr/>
          <p:nvPr/>
        </p:nvSpPr>
        <p:spPr>
          <a:xfrm>
            <a:off x="978729" y="4861142"/>
            <a:ext cx="1774619" cy="529048"/>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a:solidFill>
                  <a:schemeClr val="tx2"/>
                </a:solidFill>
              </a:rPr>
              <a:t>Social metrics (Diversity, Equity &amp; inclusion)</a:t>
            </a:r>
            <a:endParaRPr lang="en-IN" sz="1050">
              <a:solidFill>
                <a:schemeClr val="tx2"/>
              </a:solidFill>
            </a:endParaRPr>
          </a:p>
        </p:txBody>
      </p:sp>
      <p:sp>
        <p:nvSpPr>
          <p:cNvPr id="7" name="Rectangle 6">
            <a:extLst>
              <a:ext uri="{FF2B5EF4-FFF2-40B4-BE49-F238E27FC236}">
                <a16:creationId xmlns:a16="http://schemas.microsoft.com/office/drawing/2014/main" id="{B50798FC-04FC-0C6E-A8FA-67FFA377836E}"/>
              </a:ext>
            </a:extLst>
          </p:cNvPr>
          <p:cNvSpPr/>
          <p:nvPr/>
        </p:nvSpPr>
        <p:spPr>
          <a:xfrm>
            <a:off x="984282" y="5521805"/>
            <a:ext cx="1774619" cy="529048"/>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a:solidFill>
                  <a:schemeClr val="tx2"/>
                </a:solidFill>
              </a:rPr>
              <a:t>Governance metrics (Ethics &amp; Compliance)</a:t>
            </a:r>
            <a:endParaRPr lang="en-IN" sz="1050">
              <a:solidFill>
                <a:schemeClr val="tx2"/>
              </a:solidFill>
            </a:endParaRPr>
          </a:p>
        </p:txBody>
      </p:sp>
      <p:sp>
        <p:nvSpPr>
          <p:cNvPr id="9" name="Rectangle 8">
            <a:extLst>
              <a:ext uri="{FF2B5EF4-FFF2-40B4-BE49-F238E27FC236}">
                <a16:creationId xmlns:a16="http://schemas.microsoft.com/office/drawing/2014/main" id="{87763866-04AE-03EF-AFDF-E33A83DEB2C6}"/>
              </a:ext>
            </a:extLst>
          </p:cNvPr>
          <p:cNvSpPr/>
          <p:nvPr/>
        </p:nvSpPr>
        <p:spPr>
          <a:xfrm>
            <a:off x="3945506" y="1130099"/>
            <a:ext cx="1972299" cy="4213592"/>
          </a:xfrm>
          <a:prstGeom prst="rect">
            <a:avLst/>
          </a:prstGeom>
          <a:noFill/>
          <a:ln w="12700">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0">
              <a:solidFill>
                <a:schemeClr val="bg1"/>
              </a:solidFill>
              <a:latin typeface="Arial" panose="020B0604020202020204" pitchFamily="34" charset="0"/>
            </a:endParaRPr>
          </a:p>
        </p:txBody>
      </p:sp>
      <p:sp>
        <p:nvSpPr>
          <p:cNvPr id="11" name="TextBox 10">
            <a:extLst>
              <a:ext uri="{FF2B5EF4-FFF2-40B4-BE49-F238E27FC236}">
                <a16:creationId xmlns:a16="http://schemas.microsoft.com/office/drawing/2014/main" id="{965A4214-CE9F-5F56-0AF1-DCCE4BC9270D}"/>
              </a:ext>
            </a:extLst>
          </p:cNvPr>
          <p:cNvSpPr txBox="1"/>
          <p:nvPr/>
        </p:nvSpPr>
        <p:spPr>
          <a:xfrm>
            <a:off x="4072579" y="1253821"/>
            <a:ext cx="1681761" cy="369332"/>
          </a:xfrm>
          <a:prstGeom prst="rect">
            <a:avLst/>
          </a:prstGeom>
          <a:noFill/>
        </p:spPr>
        <p:txBody>
          <a:bodyPr wrap="square" lIns="0" tIns="0" rIns="0" bIns="0" rtlCol="0">
            <a:spAutoFit/>
          </a:bodyPr>
          <a:lstStyle/>
          <a:p>
            <a:pPr algn="ctr"/>
            <a:r>
              <a:rPr lang="en-US" sz="1200" err="1">
                <a:solidFill>
                  <a:schemeClr val="tx2"/>
                </a:solidFill>
                <a:latin typeface="Arial" panose="020B0604020202020204" pitchFamily="34" charset="0"/>
              </a:rPr>
              <a:t>EcoSync</a:t>
            </a:r>
            <a:r>
              <a:rPr lang="en-US" sz="1200">
                <a:solidFill>
                  <a:schemeClr val="tx2"/>
                </a:solidFill>
                <a:latin typeface="Arial" panose="020B0604020202020204" pitchFamily="34" charset="0"/>
              </a:rPr>
              <a:t> Data Collection Framework</a:t>
            </a:r>
            <a:endParaRPr lang="en-IN" sz="1200">
              <a:solidFill>
                <a:schemeClr val="bg1"/>
              </a:solidFill>
              <a:latin typeface="Arial" panose="020B0604020202020204" pitchFamily="34" charset="0"/>
            </a:endParaRPr>
          </a:p>
        </p:txBody>
      </p:sp>
      <p:sp>
        <p:nvSpPr>
          <p:cNvPr id="14" name="Cylinder 13">
            <a:extLst>
              <a:ext uri="{FF2B5EF4-FFF2-40B4-BE49-F238E27FC236}">
                <a16:creationId xmlns:a16="http://schemas.microsoft.com/office/drawing/2014/main" id="{4CE56942-9F90-D986-453E-748DECC8ED02}"/>
              </a:ext>
            </a:extLst>
          </p:cNvPr>
          <p:cNvSpPr/>
          <p:nvPr/>
        </p:nvSpPr>
        <p:spPr>
          <a:xfrm>
            <a:off x="4209188" y="2959896"/>
            <a:ext cx="475579" cy="553998"/>
          </a:xfrm>
          <a:prstGeom prst="can">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8" name="Connector: Elbow 17">
            <a:extLst>
              <a:ext uri="{FF2B5EF4-FFF2-40B4-BE49-F238E27FC236}">
                <a16:creationId xmlns:a16="http://schemas.microsoft.com/office/drawing/2014/main" id="{2B529E92-C219-E937-2034-C0E9AE861B1F}"/>
              </a:ext>
            </a:extLst>
          </p:cNvPr>
          <p:cNvCxnSpPr>
            <a:cxnSpLocks/>
            <a:stCxn id="20" idx="3"/>
            <a:endCxn id="14" idx="1"/>
          </p:cNvCxnSpPr>
          <p:nvPr/>
        </p:nvCxnSpPr>
        <p:spPr>
          <a:xfrm>
            <a:off x="3041011" y="2088194"/>
            <a:ext cx="1405967" cy="871702"/>
          </a:xfrm>
          <a:prstGeom prst="bentConnector2">
            <a:avLst/>
          </a:prstGeom>
          <a:ln w="127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Connector: Elbow 28">
            <a:extLst>
              <a:ext uri="{FF2B5EF4-FFF2-40B4-BE49-F238E27FC236}">
                <a16:creationId xmlns:a16="http://schemas.microsoft.com/office/drawing/2014/main" id="{D8B186A4-9F9F-60BB-26AC-DA639615AA6B}"/>
              </a:ext>
            </a:extLst>
          </p:cNvPr>
          <p:cNvCxnSpPr>
            <a:cxnSpLocks/>
            <a:stCxn id="25" idx="3"/>
            <a:endCxn id="14" idx="3"/>
          </p:cNvCxnSpPr>
          <p:nvPr/>
        </p:nvCxnSpPr>
        <p:spPr>
          <a:xfrm flipV="1">
            <a:off x="3046470" y="3513894"/>
            <a:ext cx="1400508" cy="1354243"/>
          </a:xfrm>
          <a:prstGeom prst="bentConnector2">
            <a:avLst/>
          </a:prstGeom>
          <a:ln w="127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41" name="Picture 40">
            <a:extLst>
              <a:ext uri="{FF2B5EF4-FFF2-40B4-BE49-F238E27FC236}">
                <a16:creationId xmlns:a16="http://schemas.microsoft.com/office/drawing/2014/main" id="{659D4382-00DC-C41A-1E29-13719ADEDDA7}"/>
              </a:ext>
            </a:extLst>
          </p:cNvPr>
          <p:cNvPicPr>
            <a:picLocks noChangeAspect="1"/>
          </p:cNvPicPr>
          <p:nvPr/>
        </p:nvPicPr>
        <p:blipFill>
          <a:blip r:embed="rId3"/>
          <a:stretch>
            <a:fillRect/>
          </a:stretch>
        </p:blipFill>
        <p:spPr>
          <a:xfrm>
            <a:off x="5245996" y="2653624"/>
            <a:ext cx="432816" cy="395909"/>
          </a:xfrm>
          <a:prstGeom prst="rect">
            <a:avLst/>
          </a:prstGeom>
        </p:spPr>
      </p:pic>
      <p:pic>
        <p:nvPicPr>
          <p:cNvPr id="42" name="Picture 41">
            <a:extLst>
              <a:ext uri="{FF2B5EF4-FFF2-40B4-BE49-F238E27FC236}">
                <a16:creationId xmlns:a16="http://schemas.microsoft.com/office/drawing/2014/main" id="{9331B401-5CFD-BB5A-68DB-081BEB732315}"/>
              </a:ext>
            </a:extLst>
          </p:cNvPr>
          <p:cNvPicPr>
            <a:picLocks noChangeAspect="1"/>
          </p:cNvPicPr>
          <p:nvPr/>
        </p:nvPicPr>
        <p:blipFill>
          <a:blip r:embed="rId3"/>
          <a:stretch>
            <a:fillRect/>
          </a:stretch>
        </p:blipFill>
        <p:spPr>
          <a:xfrm>
            <a:off x="5245996" y="3103277"/>
            <a:ext cx="432816" cy="395909"/>
          </a:xfrm>
          <a:prstGeom prst="rect">
            <a:avLst/>
          </a:prstGeom>
        </p:spPr>
      </p:pic>
      <p:pic>
        <p:nvPicPr>
          <p:cNvPr id="43" name="Picture 42">
            <a:extLst>
              <a:ext uri="{FF2B5EF4-FFF2-40B4-BE49-F238E27FC236}">
                <a16:creationId xmlns:a16="http://schemas.microsoft.com/office/drawing/2014/main" id="{9D6B5E35-E062-BA9F-6A72-50DCDEA0C237}"/>
              </a:ext>
            </a:extLst>
          </p:cNvPr>
          <p:cNvPicPr>
            <a:picLocks noChangeAspect="1"/>
          </p:cNvPicPr>
          <p:nvPr/>
        </p:nvPicPr>
        <p:blipFill>
          <a:blip r:embed="rId3"/>
          <a:stretch>
            <a:fillRect/>
          </a:stretch>
        </p:blipFill>
        <p:spPr>
          <a:xfrm>
            <a:off x="5245996" y="3499186"/>
            <a:ext cx="432816" cy="395909"/>
          </a:xfrm>
          <a:prstGeom prst="rect">
            <a:avLst/>
          </a:prstGeom>
        </p:spPr>
      </p:pic>
      <p:cxnSp>
        <p:nvCxnSpPr>
          <p:cNvPr id="45" name="Connector: Elbow 44">
            <a:extLst>
              <a:ext uri="{FF2B5EF4-FFF2-40B4-BE49-F238E27FC236}">
                <a16:creationId xmlns:a16="http://schemas.microsoft.com/office/drawing/2014/main" id="{BA560E65-9539-1D32-A4FE-943D5E0F7A55}"/>
              </a:ext>
            </a:extLst>
          </p:cNvPr>
          <p:cNvCxnSpPr>
            <a:cxnSpLocks/>
            <a:stCxn id="14" idx="4"/>
            <a:endCxn id="41" idx="1"/>
          </p:cNvCxnSpPr>
          <p:nvPr/>
        </p:nvCxnSpPr>
        <p:spPr>
          <a:xfrm flipV="1">
            <a:off x="4684767" y="2851579"/>
            <a:ext cx="561229" cy="385316"/>
          </a:xfrm>
          <a:prstGeom prst="bentConnector3">
            <a:avLst/>
          </a:prstGeom>
          <a:ln w="15875">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Connector: Elbow 45">
            <a:extLst>
              <a:ext uri="{FF2B5EF4-FFF2-40B4-BE49-F238E27FC236}">
                <a16:creationId xmlns:a16="http://schemas.microsoft.com/office/drawing/2014/main" id="{C6DE1028-F283-9D38-76A0-E5A8261D8D87}"/>
              </a:ext>
            </a:extLst>
          </p:cNvPr>
          <p:cNvCxnSpPr>
            <a:cxnSpLocks/>
            <a:stCxn id="14" idx="4"/>
            <a:endCxn id="42" idx="1"/>
          </p:cNvCxnSpPr>
          <p:nvPr/>
        </p:nvCxnSpPr>
        <p:spPr>
          <a:xfrm>
            <a:off x="4684767" y="3236895"/>
            <a:ext cx="561229" cy="64337"/>
          </a:xfrm>
          <a:prstGeom prst="bentConnector3">
            <a:avLst>
              <a:gd name="adj1" fmla="val 51638"/>
            </a:avLst>
          </a:prstGeom>
          <a:ln w="15875">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 name="Connector: Elbow 48">
            <a:extLst>
              <a:ext uri="{FF2B5EF4-FFF2-40B4-BE49-F238E27FC236}">
                <a16:creationId xmlns:a16="http://schemas.microsoft.com/office/drawing/2014/main" id="{F1BF8293-E212-A8D3-94FD-2647B5363C64}"/>
              </a:ext>
            </a:extLst>
          </p:cNvPr>
          <p:cNvCxnSpPr>
            <a:cxnSpLocks/>
            <a:stCxn id="14" idx="4"/>
            <a:endCxn id="43" idx="1"/>
          </p:cNvCxnSpPr>
          <p:nvPr/>
        </p:nvCxnSpPr>
        <p:spPr>
          <a:xfrm>
            <a:off x="4684767" y="3236895"/>
            <a:ext cx="561229" cy="460246"/>
          </a:xfrm>
          <a:prstGeom prst="bentConnector3">
            <a:avLst/>
          </a:prstGeom>
          <a:ln w="15875">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7A3DBF8B-3157-9CA1-7B8F-095D4DF1BF4F}"/>
              </a:ext>
            </a:extLst>
          </p:cNvPr>
          <p:cNvSpPr txBox="1"/>
          <p:nvPr/>
        </p:nvSpPr>
        <p:spPr>
          <a:xfrm>
            <a:off x="4835352" y="4016643"/>
            <a:ext cx="1066222" cy="492443"/>
          </a:xfrm>
          <a:prstGeom prst="rect">
            <a:avLst/>
          </a:prstGeom>
          <a:noFill/>
        </p:spPr>
        <p:txBody>
          <a:bodyPr wrap="square" lIns="0" tIns="0" rIns="0" bIns="0" rtlCol="0">
            <a:spAutoFit/>
          </a:bodyPr>
          <a:lstStyle/>
          <a:p>
            <a:pPr algn="ctr"/>
            <a:r>
              <a:rPr lang="en-US" sz="1200">
                <a:solidFill>
                  <a:schemeClr val="tx2"/>
                </a:solidFill>
                <a:latin typeface="Arial" panose="020B0604020202020204" pitchFamily="34" charset="0"/>
              </a:rPr>
              <a:t>Policy Engine </a:t>
            </a:r>
            <a:r>
              <a:rPr lang="en-US" sz="1000">
                <a:solidFill>
                  <a:schemeClr val="tx2"/>
                </a:solidFill>
                <a:latin typeface="Arial" panose="020B0604020202020204" pitchFamily="34" charset="0"/>
              </a:rPr>
              <a:t>(Granular ESG Tagging)</a:t>
            </a:r>
            <a:endParaRPr lang="en-IN" sz="1200">
              <a:solidFill>
                <a:schemeClr val="tx2"/>
              </a:solidFill>
              <a:latin typeface="Arial" panose="020B0604020202020204" pitchFamily="34" charset="0"/>
            </a:endParaRPr>
          </a:p>
        </p:txBody>
      </p:sp>
      <p:sp>
        <p:nvSpPr>
          <p:cNvPr id="57" name="Rectangle 56">
            <a:extLst>
              <a:ext uri="{FF2B5EF4-FFF2-40B4-BE49-F238E27FC236}">
                <a16:creationId xmlns:a16="http://schemas.microsoft.com/office/drawing/2014/main" id="{5619C256-F0AE-114A-6ABE-C45F1702CD0E}"/>
              </a:ext>
            </a:extLst>
          </p:cNvPr>
          <p:cNvSpPr/>
          <p:nvPr/>
        </p:nvSpPr>
        <p:spPr>
          <a:xfrm>
            <a:off x="6601549" y="1130100"/>
            <a:ext cx="2823499" cy="333141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0">
              <a:solidFill>
                <a:schemeClr val="bg1"/>
              </a:solidFill>
              <a:latin typeface="Arial" panose="020B0604020202020204" pitchFamily="34" charset="0"/>
            </a:endParaRPr>
          </a:p>
        </p:txBody>
      </p:sp>
      <p:sp>
        <p:nvSpPr>
          <p:cNvPr id="58" name="TextBox 57">
            <a:extLst>
              <a:ext uri="{FF2B5EF4-FFF2-40B4-BE49-F238E27FC236}">
                <a16:creationId xmlns:a16="http://schemas.microsoft.com/office/drawing/2014/main" id="{3C1D3186-CB4D-ACF9-E960-8E8CEAC34AF1}"/>
              </a:ext>
            </a:extLst>
          </p:cNvPr>
          <p:cNvSpPr txBox="1"/>
          <p:nvPr/>
        </p:nvSpPr>
        <p:spPr>
          <a:xfrm>
            <a:off x="7076259" y="1221877"/>
            <a:ext cx="1681761" cy="184666"/>
          </a:xfrm>
          <a:prstGeom prst="rect">
            <a:avLst/>
          </a:prstGeom>
          <a:noFill/>
        </p:spPr>
        <p:txBody>
          <a:bodyPr wrap="square" lIns="0" tIns="0" rIns="0" bIns="0" rtlCol="0">
            <a:spAutoFit/>
          </a:bodyPr>
          <a:lstStyle/>
          <a:p>
            <a:pPr algn="ctr"/>
            <a:r>
              <a:rPr lang="en-US" sz="1200">
                <a:solidFill>
                  <a:schemeClr val="tx2"/>
                </a:solidFill>
                <a:latin typeface="Arial" panose="020B0604020202020204" pitchFamily="34" charset="0"/>
              </a:rPr>
              <a:t>Greenhouse Manager</a:t>
            </a:r>
            <a:endParaRPr lang="en-IN" sz="1200">
              <a:solidFill>
                <a:schemeClr val="bg1"/>
              </a:solidFill>
              <a:latin typeface="Arial" panose="020B0604020202020204" pitchFamily="34" charset="0"/>
            </a:endParaRPr>
          </a:p>
        </p:txBody>
      </p:sp>
      <p:sp>
        <p:nvSpPr>
          <p:cNvPr id="31" name="TextBox 30">
            <a:extLst>
              <a:ext uri="{FF2B5EF4-FFF2-40B4-BE49-F238E27FC236}">
                <a16:creationId xmlns:a16="http://schemas.microsoft.com/office/drawing/2014/main" id="{236AC2C9-190E-A0CA-B652-232C5E24DE76}"/>
              </a:ext>
            </a:extLst>
          </p:cNvPr>
          <p:cNvSpPr txBox="1"/>
          <p:nvPr/>
        </p:nvSpPr>
        <p:spPr>
          <a:xfrm>
            <a:off x="3170532" y="2159017"/>
            <a:ext cx="1396873" cy="461665"/>
          </a:xfrm>
          <a:prstGeom prst="rect">
            <a:avLst/>
          </a:prstGeom>
          <a:noFill/>
        </p:spPr>
        <p:txBody>
          <a:bodyPr wrap="square">
            <a:spAutoFit/>
          </a:bodyPr>
          <a:lstStyle/>
          <a:p>
            <a:pPr algn="ctr"/>
            <a:r>
              <a:rPr lang="en-US" sz="1200">
                <a:solidFill>
                  <a:schemeClr val="tx2"/>
                </a:solidFill>
              </a:rPr>
              <a:t>Quantitative ESG Metrics</a:t>
            </a:r>
            <a:endParaRPr lang="en-IN" sz="1200">
              <a:solidFill>
                <a:schemeClr val="bg1"/>
              </a:solidFill>
              <a:latin typeface="Arial" panose="020B0604020202020204" pitchFamily="34" charset="0"/>
            </a:endParaRPr>
          </a:p>
        </p:txBody>
      </p:sp>
      <p:sp>
        <p:nvSpPr>
          <p:cNvPr id="35" name="TextBox 34">
            <a:extLst>
              <a:ext uri="{FF2B5EF4-FFF2-40B4-BE49-F238E27FC236}">
                <a16:creationId xmlns:a16="http://schemas.microsoft.com/office/drawing/2014/main" id="{7CCD963E-7CB6-5E24-9570-8CF671E5A9B1}"/>
              </a:ext>
            </a:extLst>
          </p:cNvPr>
          <p:cNvSpPr txBox="1"/>
          <p:nvPr/>
        </p:nvSpPr>
        <p:spPr>
          <a:xfrm>
            <a:off x="2877603" y="4426324"/>
            <a:ext cx="1682909" cy="461665"/>
          </a:xfrm>
          <a:prstGeom prst="rect">
            <a:avLst/>
          </a:prstGeom>
          <a:noFill/>
        </p:spPr>
        <p:txBody>
          <a:bodyPr wrap="square">
            <a:spAutoFit/>
          </a:bodyPr>
          <a:lstStyle/>
          <a:p>
            <a:pPr algn="ctr"/>
            <a:r>
              <a:rPr lang="en-US" sz="1200">
                <a:solidFill>
                  <a:schemeClr val="tx2"/>
                </a:solidFill>
              </a:rPr>
              <a:t>Qualitative ESG Metrics</a:t>
            </a:r>
            <a:endParaRPr lang="en-IN" sz="1200">
              <a:solidFill>
                <a:schemeClr val="bg1"/>
              </a:solidFill>
              <a:latin typeface="Arial" panose="020B0604020202020204" pitchFamily="34" charset="0"/>
            </a:endParaRPr>
          </a:p>
        </p:txBody>
      </p:sp>
      <p:sp>
        <p:nvSpPr>
          <p:cNvPr id="69" name="Arrow: Left-Right 68">
            <a:extLst>
              <a:ext uri="{FF2B5EF4-FFF2-40B4-BE49-F238E27FC236}">
                <a16:creationId xmlns:a16="http://schemas.microsoft.com/office/drawing/2014/main" id="{17D1AFF2-8EB8-8563-4488-C91830BE15CD}"/>
              </a:ext>
            </a:extLst>
          </p:cNvPr>
          <p:cNvSpPr/>
          <p:nvPr/>
        </p:nvSpPr>
        <p:spPr>
          <a:xfrm>
            <a:off x="5917805" y="3236895"/>
            <a:ext cx="639082" cy="192105"/>
          </a:xfrm>
          <a:prstGeom prst="leftRightArrow">
            <a:avLst/>
          </a:prstGeom>
          <a:solidFill>
            <a:schemeClr val="accent3">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0" name="TextBox 69">
            <a:extLst>
              <a:ext uri="{FF2B5EF4-FFF2-40B4-BE49-F238E27FC236}">
                <a16:creationId xmlns:a16="http://schemas.microsoft.com/office/drawing/2014/main" id="{CCF346B1-5755-0580-781A-F8FD0AA8A2CE}"/>
              </a:ext>
            </a:extLst>
          </p:cNvPr>
          <p:cNvSpPr txBox="1"/>
          <p:nvPr/>
        </p:nvSpPr>
        <p:spPr>
          <a:xfrm>
            <a:off x="5969367" y="2839668"/>
            <a:ext cx="596779" cy="323165"/>
          </a:xfrm>
          <a:prstGeom prst="rect">
            <a:avLst/>
          </a:prstGeom>
          <a:noFill/>
        </p:spPr>
        <p:txBody>
          <a:bodyPr wrap="square" lIns="0" tIns="0" rIns="0" bIns="0" rtlCol="0">
            <a:spAutoFit/>
          </a:bodyPr>
          <a:lstStyle/>
          <a:p>
            <a:pPr algn="ctr"/>
            <a:r>
              <a:rPr lang="en-US" sz="1050">
                <a:solidFill>
                  <a:schemeClr val="tx2"/>
                </a:solidFill>
                <a:latin typeface="Arial" panose="020B0604020202020204" pitchFamily="34" charset="0"/>
              </a:rPr>
              <a:t>Data Pipeline</a:t>
            </a:r>
            <a:endParaRPr lang="en-IN" sz="1050">
              <a:solidFill>
                <a:schemeClr val="tx2"/>
              </a:solidFill>
              <a:latin typeface="Arial" panose="020B0604020202020204" pitchFamily="34" charset="0"/>
            </a:endParaRPr>
          </a:p>
        </p:txBody>
      </p:sp>
      <p:sp>
        <p:nvSpPr>
          <p:cNvPr id="71" name="Rectangle: Rounded Corners 70">
            <a:extLst>
              <a:ext uri="{FF2B5EF4-FFF2-40B4-BE49-F238E27FC236}">
                <a16:creationId xmlns:a16="http://schemas.microsoft.com/office/drawing/2014/main" id="{FFEEF89C-E341-FFBB-0440-204C04C809F5}"/>
              </a:ext>
            </a:extLst>
          </p:cNvPr>
          <p:cNvSpPr/>
          <p:nvPr/>
        </p:nvSpPr>
        <p:spPr>
          <a:xfrm>
            <a:off x="8136649" y="1634309"/>
            <a:ext cx="1044322" cy="548254"/>
          </a:xfrm>
          <a:prstGeom prst="roundRect">
            <a:avLst/>
          </a:prstGeom>
          <a:solidFill>
            <a:schemeClr val="bg1">
              <a:lumMod val="85000"/>
            </a:schemeClr>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solidFill>
                  <a:schemeClr val="tx2"/>
                </a:solidFill>
              </a:rPr>
              <a:t>Analytic Engine</a:t>
            </a:r>
            <a:endParaRPr lang="en-IN" sz="1000">
              <a:solidFill>
                <a:schemeClr val="tx2"/>
              </a:solidFill>
            </a:endParaRPr>
          </a:p>
        </p:txBody>
      </p:sp>
      <p:sp>
        <p:nvSpPr>
          <p:cNvPr id="72" name="Rectangle: Rounded Corners 71">
            <a:extLst>
              <a:ext uri="{FF2B5EF4-FFF2-40B4-BE49-F238E27FC236}">
                <a16:creationId xmlns:a16="http://schemas.microsoft.com/office/drawing/2014/main" id="{7C9D9B7F-043A-BB95-07ED-50FE948A45F7}"/>
              </a:ext>
            </a:extLst>
          </p:cNvPr>
          <p:cNvSpPr/>
          <p:nvPr/>
        </p:nvSpPr>
        <p:spPr>
          <a:xfrm>
            <a:off x="6809106" y="1634309"/>
            <a:ext cx="1044322" cy="548254"/>
          </a:xfrm>
          <a:prstGeom prst="roundRect">
            <a:avLst/>
          </a:prstGeom>
          <a:solidFill>
            <a:schemeClr val="bg1">
              <a:lumMod val="85000"/>
            </a:schemeClr>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solidFill>
                  <a:schemeClr val="tx2"/>
                </a:solidFill>
              </a:rPr>
              <a:t>Data</a:t>
            </a:r>
            <a:r>
              <a:rPr lang="en-US" sz="1000" b="1">
                <a:solidFill>
                  <a:schemeClr val="tx2"/>
                </a:solidFill>
              </a:rPr>
              <a:t> </a:t>
            </a:r>
            <a:r>
              <a:rPr lang="en-US" sz="1000">
                <a:solidFill>
                  <a:schemeClr val="tx2"/>
                </a:solidFill>
              </a:rPr>
              <a:t>Aggregation &amp; Correlation</a:t>
            </a:r>
            <a:endParaRPr lang="en-IN" sz="1000">
              <a:solidFill>
                <a:schemeClr val="tx2"/>
              </a:solidFill>
            </a:endParaRPr>
          </a:p>
        </p:txBody>
      </p:sp>
      <p:sp>
        <p:nvSpPr>
          <p:cNvPr id="74" name="Rectangle: Rounded Corners 73">
            <a:extLst>
              <a:ext uri="{FF2B5EF4-FFF2-40B4-BE49-F238E27FC236}">
                <a16:creationId xmlns:a16="http://schemas.microsoft.com/office/drawing/2014/main" id="{80EEEA80-5668-FB2F-E83C-ECB13B32D2CF}"/>
              </a:ext>
            </a:extLst>
          </p:cNvPr>
          <p:cNvSpPr/>
          <p:nvPr/>
        </p:nvSpPr>
        <p:spPr>
          <a:xfrm>
            <a:off x="6874483" y="2489531"/>
            <a:ext cx="1044322" cy="548254"/>
          </a:xfrm>
          <a:prstGeom prst="roundRect">
            <a:avLst/>
          </a:prstGeom>
          <a:solidFill>
            <a:schemeClr val="bg1">
              <a:lumMod val="85000"/>
            </a:schemeClr>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solidFill>
                  <a:schemeClr val="tx2"/>
                </a:solidFill>
              </a:rPr>
              <a:t>Metric Library </a:t>
            </a:r>
            <a:endParaRPr lang="en-IN" sz="1000">
              <a:solidFill>
                <a:schemeClr val="tx2"/>
              </a:solidFill>
            </a:endParaRPr>
          </a:p>
        </p:txBody>
      </p:sp>
      <p:sp>
        <p:nvSpPr>
          <p:cNvPr id="75" name="Rectangle: Rounded Corners 74">
            <a:extLst>
              <a:ext uri="{FF2B5EF4-FFF2-40B4-BE49-F238E27FC236}">
                <a16:creationId xmlns:a16="http://schemas.microsoft.com/office/drawing/2014/main" id="{D70059FF-8BA4-CC7F-0F89-85CA75EE0682}"/>
              </a:ext>
            </a:extLst>
          </p:cNvPr>
          <p:cNvSpPr/>
          <p:nvPr/>
        </p:nvSpPr>
        <p:spPr>
          <a:xfrm>
            <a:off x="8165470" y="2475327"/>
            <a:ext cx="1044322" cy="562457"/>
          </a:xfrm>
          <a:prstGeom prst="roundRect">
            <a:avLst/>
          </a:prstGeom>
          <a:solidFill>
            <a:schemeClr val="bg1">
              <a:lumMod val="85000"/>
            </a:schemeClr>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solidFill>
                  <a:schemeClr val="tx2"/>
                </a:solidFill>
              </a:rPr>
              <a:t>ESG Indicators</a:t>
            </a:r>
            <a:endParaRPr lang="en-IN" sz="1000">
              <a:solidFill>
                <a:schemeClr val="tx2"/>
              </a:solidFill>
            </a:endParaRPr>
          </a:p>
        </p:txBody>
      </p:sp>
      <p:cxnSp>
        <p:nvCxnSpPr>
          <p:cNvPr id="77" name="Straight Arrow Connector 76">
            <a:extLst>
              <a:ext uri="{FF2B5EF4-FFF2-40B4-BE49-F238E27FC236}">
                <a16:creationId xmlns:a16="http://schemas.microsoft.com/office/drawing/2014/main" id="{E28EF4BA-C8AA-4649-CC6F-6B565D04E499}"/>
              </a:ext>
            </a:extLst>
          </p:cNvPr>
          <p:cNvCxnSpPr>
            <a:cxnSpLocks/>
            <a:endCxn id="72" idx="1"/>
          </p:cNvCxnSpPr>
          <p:nvPr/>
        </p:nvCxnSpPr>
        <p:spPr>
          <a:xfrm>
            <a:off x="6558411" y="1908436"/>
            <a:ext cx="250695" cy="0"/>
          </a:xfrm>
          <a:prstGeom prst="straightConnector1">
            <a:avLst/>
          </a:prstGeom>
          <a:ln>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45233244-86AF-CB50-CE78-854B73150F9B}"/>
              </a:ext>
            </a:extLst>
          </p:cNvPr>
          <p:cNvCxnSpPr>
            <a:cxnSpLocks/>
          </p:cNvCxnSpPr>
          <p:nvPr/>
        </p:nvCxnSpPr>
        <p:spPr>
          <a:xfrm>
            <a:off x="7868898" y="1908436"/>
            <a:ext cx="296572" cy="0"/>
          </a:xfrm>
          <a:prstGeom prst="straightConnector1">
            <a:avLst/>
          </a:prstGeom>
          <a:ln>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1" name="Connector: Elbow 80">
            <a:extLst>
              <a:ext uri="{FF2B5EF4-FFF2-40B4-BE49-F238E27FC236}">
                <a16:creationId xmlns:a16="http://schemas.microsoft.com/office/drawing/2014/main" id="{F3A10797-F8D6-13C0-1A61-79EFD1D1B007}"/>
              </a:ext>
            </a:extLst>
          </p:cNvPr>
          <p:cNvCxnSpPr>
            <a:stCxn id="71" idx="2"/>
            <a:endCxn id="74" idx="0"/>
          </p:cNvCxnSpPr>
          <p:nvPr/>
        </p:nvCxnSpPr>
        <p:spPr>
          <a:xfrm rot="5400000">
            <a:off x="7874243" y="1704964"/>
            <a:ext cx="306968" cy="1262166"/>
          </a:xfrm>
          <a:prstGeom prst="bentConnector3">
            <a:avLst/>
          </a:prstGeom>
          <a:ln>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44B5F231-94F3-B62E-79F0-F97C72924812}"/>
              </a:ext>
            </a:extLst>
          </p:cNvPr>
          <p:cNvCxnSpPr>
            <a:cxnSpLocks/>
            <a:stCxn id="74" idx="3"/>
            <a:endCxn id="75" idx="1"/>
          </p:cNvCxnSpPr>
          <p:nvPr/>
        </p:nvCxnSpPr>
        <p:spPr>
          <a:xfrm flipV="1">
            <a:off x="7918805" y="2756556"/>
            <a:ext cx="246665" cy="7102"/>
          </a:xfrm>
          <a:prstGeom prst="straightConnector1">
            <a:avLst/>
          </a:prstGeom>
          <a:ln>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88" name="Picture 4" descr="Plug-And-Play Icons - Free SVG &amp; PNG Plug-And-Play Images ...">
            <a:extLst>
              <a:ext uri="{FF2B5EF4-FFF2-40B4-BE49-F238E27FC236}">
                <a16:creationId xmlns:a16="http://schemas.microsoft.com/office/drawing/2014/main" id="{6548BAE3-8974-04CF-A151-B3E055CB9E5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41688" y="1936641"/>
            <a:ext cx="318218" cy="318218"/>
          </a:xfrm>
          <a:prstGeom prst="rect">
            <a:avLst/>
          </a:prstGeom>
          <a:noFill/>
          <a:extLst>
            <a:ext uri="{909E8E84-426E-40DD-AFC4-6F175D3DCCD1}">
              <a14:hiddenFill xmlns:a14="http://schemas.microsoft.com/office/drawing/2010/main">
                <a:solidFill>
                  <a:srgbClr val="FFFFFF"/>
                </a:solidFill>
              </a14:hiddenFill>
            </a:ext>
          </a:extLst>
        </p:spPr>
      </p:pic>
      <p:pic>
        <p:nvPicPr>
          <p:cNvPr id="90" name="Picture 4" descr="Plug-And-Play Icons - Free SVG &amp; PNG Plug-And-Play Images ...">
            <a:extLst>
              <a:ext uri="{FF2B5EF4-FFF2-40B4-BE49-F238E27FC236}">
                <a16:creationId xmlns:a16="http://schemas.microsoft.com/office/drawing/2014/main" id="{0B88E96D-6DBE-D9CB-D326-5830BBA865C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23030" y="4694573"/>
            <a:ext cx="318218" cy="318218"/>
          </a:xfrm>
          <a:prstGeom prst="rect">
            <a:avLst/>
          </a:prstGeom>
          <a:noFill/>
          <a:extLst>
            <a:ext uri="{909E8E84-426E-40DD-AFC4-6F175D3DCCD1}">
              <a14:hiddenFill xmlns:a14="http://schemas.microsoft.com/office/drawing/2010/main">
                <a:solidFill>
                  <a:srgbClr val="FFFFFF"/>
                </a:solidFill>
              </a14:hiddenFill>
            </a:ext>
          </a:extLst>
        </p:spPr>
      </p:pic>
      <p:sp>
        <p:nvSpPr>
          <p:cNvPr id="91" name="Rectangle: Rounded Corners 90">
            <a:extLst>
              <a:ext uri="{FF2B5EF4-FFF2-40B4-BE49-F238E27FC236}">
                <a16:creationId xmlns:a16="http://schemas.microsoft.com/office/drawing/2014/main" id="{950DBA90-77B7-501D-C786-7C68564830FB}"/>
              </a:ext>
            </a:extLst>
          </p:cNvPr>
          <p:cNvSpPr/>
          <p:nvPr/>
        </p:nvSpPr>
        <p:spPr>
          <a:xfrm>
            <a:off x="7650479" y="3380911"/>
            <a:ext cx="775233" cy="405530"/>
          </a:xfrm>
          <a:prstGeom prst="roundRect">
            <a:avLst/>
          </a:prstGeom>
          <a:solidFill>
            <a:schemeClr val="bg1">
              <a:lumMod val="85000"/>
            </a:schemeClr>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solidFill>
                  <a:schemeClr val="tx2"/>
                </a:solidFill>
              </a:rPr>
              <a:t>AI/ML</a:t>
            </a:r>
            <a:endParaRPr lang="en-IN" sz="1000">
              <a:solidFill>
                <a:schemeClr val="tx2"/>
              </a:solidFill>
            </a:endParaRPr>
          </a:p>
        </p:txBody>
      </p:sp>
      <p:cxnSp>
        <p:nvCxnSpPr>
          <p:cNvPr id="97" name="Connector: Elbow 96">
            <a:extLst>
              <a:ext uri="{FF2B5EF4-FFF2-40B4-BE49-F238E27FC236}">
                <a16:creationId xmlns:a16="http://schemas.microsoft.com/office/drawing/2014/main" id="{9D963087-4296-369A-E8C5-ADC3F85A41C9}"/>
              </a:ext>
            </a:extLst>
          </p:cNvPr>
          <p:cNvCxnSpPr>
            <a:cxnSpLocks/>
            <a:stCxn id="75" idx="2"/>
            <a:endCxn id="91" idx="3"/>
          </p:cNvCxnSpPr>
          <p:nvPr/>
        </p:nvCxnSpPr>
        <p:spPr>
          <a:xfrm rot="5400000">
            <a:off x="8283726" y="3179771"/>
            <a:ext cx="545892" cy="261919"/>
          </a:xfrm>
          <a:prstGeom prst="bentConnector2">
            <a:avLst/>
          </a:prstGeom>
          <a:ln>
            <a:solidFill>
              <a:schemeClr val="accent3">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8" name="Connector: Elbow 97">
            <a:extLst>
              <a:ext uri="{FF2B5EF4-FFF2-40B4-BE49-F238E27FC236}">
                <a16:creationId xmlns:a16="http://schemas.microsoft.com/office/drawing/2014/main" id="{EE7B1C5B-B698-5A1E-D7BE-F19C19803918}"/>
              </a:ext>
            </a:extLst>
          </p:cNvPr>
          <p:cNvCxnSpPr>
            <a:cxnSpLocks/>
            <a:stCxn id="74" idx="2"/>
            <a:endCxn id="91" idx="1"/>
          </p:cNvCxnSpPr>
          <p:nvPr/>
        </p:nvCxnSpPr>
        <p:spPr>
          <a:xfrm rot="16200000" flipH="1">
            <a:off x="7250616" y="3183812"/>
            <a:ext cx="545891" cy="253835"/>
          </a:xfrm>
          <a:prstGeom prst="bentConnector2">
            <a:avLst/>
          </a:prstGeom>
          <a:ln>
            <a:solidFill>
              <a:schemeClr val="accent3">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7" name="Rectangle: Rounded Corners 106">
            <a:extLst>
              <a:ext uri="{FF2B5EF4-FFF2-40B4-BE49-F238E27FC236}">
                <a16:creationId xmlns:a16="http://schemas.microsoft.com/office/drawing/2014/main" id="{347D0210-8893-13BA-DEF9-31F56EF32AC1}"/>
              </a:ext>
            </a:extLst>
          </p:cNvPr>
          <p:cNvSpPr/>
          <p:nvPr/>
        </p:nvSpPr>
        <p:spPr>
          <a:xfrm>
            <a:off x="8580120" y="3966210"/>
            <a:ext cx="748454" cy="335280"/>
          </a:xfrm>
          <a:prstGeom prst="round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solidFill>
              <a:schemeClr val="accent3">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a:solidFill>
                  <a:schemeClr val="tx2"/>
                </a:solidFill>
              </a:rPr>
              <a:t>Metric Advisor</a:t>
            </a:r>
            <a:endParaRPr lang="en-IN" sz="1100">
              <a:solidFill>
                <a:schemeClr val="tx2"/>
              </a:solidFill>
            </a:endParaRPr>
          </a:p>
        </p:txBody>
      </p:sp>
      <p:cxnSp>
        <p:nvCxnSpPr>
          <p:cNvPr id="109" name="Connector: Elbow 108">
            <a:extLst>
              <a:ext uri="{FF2B5EF4-FFF2-40B4-BE49-F238E27FC236}">
                <a16:creationId xmlns:a16="http://schemas.microsoft.com/office/drawing/2014/main" id="{1AF7028A-891F-F958-F484-E459CEB90ED1}"/>
              </a:ext>
            </a:extLst>
          </p:cNvPr>
          <p:cNvCxnSpPr>
            <a:cxnSpLocks/>
            <a:stCxn id="91" idx="2"/>
            <a:endCxn id="107" idx="1"/>
          </p:cNvCxnSpPr>
          <p:nvPr/>
        </p:nvCxnSpPr>
        <p:spPr>
          <a:xfrm rot="16200000" flipH="1">
            <a:off x="8135404" y="3689133"/>
            <a:ext cx="347409" cy="542024"/>
          </a:xfrm>
          <a:prstGeom prst="bentConnector2">
            <a:avLst/>
          </a:prstGeom>
          <a:ln>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0" name="Rectangle 109">
            <a:extLst>
              <a:ext uri="{FF2B5EF4-FFF2-40B4-BE49-F238E27FC236}">
                <a16:creationId xmlns:a16="http://schemas.microsoft.com/office/drawing/2014/main" id="{98E80A3A-D52E-0391-B3FC-1563650714FA}"/>
              </a:ext>
            </a:extLst>
          </p:cNvPr>
          <p:cNvSpPr/>
          <p:nvPr/>
        </p:nvSpPr>
        <p:spPr>
          <a:xfrm>
            <a:off x="6309360" y="5023989"/>
            <a:ext cx="5326380" cy="118266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0">
              <a:solidFill>
                <a:schemeClr val="bg1"/>
              </a:solidFill>
              <a:latin typeface="Arial" panose="020B0604020202020204" pitchFamily="34" charset="0"/>
            </a:endParaRPr>
          </a:p>
        </p:txBody>
      </p:sp>
      <p:sp>
        <p:nvSpPr>
          <p:cNvPr id="111" name="Rectangle 110">
            <a:extLst>
              <a:ext uri="{FF2B5EF4-FFF2-40B4-BE49-F238E27FC236}">
                <a16:creationId xmlns:a16="http://schemas.microsoft.com/office/drawing/2014/main" id="{DFF1F42C-E919-8B86-2F3F-2D350E9F9953}"/>
              </a:ext>
            </a:extLst>
          </p:cNvPr>
          <p:cNvSpPr/>
          <p:nvPr/>
        </p:nvSpPr>
        <p:spPr>
          <a:xfrm>
            <a:off x="6914925" y="5676455"/>
            <a:ext cx="1078519" cy="315951"/>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tx2"/>
                </a:solidFill>
              </a:rPr>
              <a:t>Customer1 Banking Industry</a:t>
            </a:r>
            <a:endParaRPr lang="en-IN" sz="900">
              <a:solidFill>
                <a:schemeClr val="tx2"/>
              </a:solidFill>
            </a:endParaRPr>
          </a:p>
        </p:txBody>
      </p:sp>
      <p:sp>
        <p:nvSpPr>
          <p:cNvPr id="113" name="Rectangle 112">
            <a:extLst>
              <a:ext uri="{FF2B5EF4-FFF2-40B4-BE49-F238E27FC236}">
                <a16:creationId xmlns:a16="http://schemas.microsoft.com/office/drawing/2014/main" id="{28DC8DEF-67C4-28F8-D009-A26830384FED}"/>
              </a:ext>
            </a:extLst>
          </p:cNvPr>
          <p:cNvSpPr/>
          <p:nvPr/>
        </p:nvSpPr>
        <p:spPr>
          <a:xfrm>
            <a:off x="8145641" y="5676454"/>
            <a:ext cx="928609" cy="315951"/>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tx2"/>
                </a:solidFill>
              </a:rPr>
              <a:t>Customer2  Retail Industry</a:t>
            </a:r>
            <a:endParaRPr lang="en-IN" sz="900">
              <a:solidFill>
                <a:schemeClr val="tx2"/>
              </a:solidFill>
            </a:endParaRPr>
          </a:p>
        </p:txBody>
      </p:sp>
      <p:sp>
        <p:nvSpPr>
          <p:cNvPr id="115" name="Rectangle 114">
            <a:extLst>
              <a:ext uri="{FF2B5EF4-FFF2-40B4-BE49-F238E27FC236}">
                <a16:creationId xmlns:a16="http://schemas.microsoft.com/office/drawing/2014/main" id="{6E9D87BC-44A2-F3AD-4F3C-8157D621B2A6}"/>
              </a:ext>
            </a:extLst>
          </p:cNvPr>
          <p:cNvSpPr/>
          <p:nvPr/>
        </p:nvSpPr>
        <p:spPr>
          <a:xfrm>
            <a:off x="9196470" y="5676453"/>
            <a:ext cx="928610" cy="315951"/>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tx2"/>
                </a:solidFill>
              </a:rPr>
              <a:t>Customer2  Energy Sector</a:t>
            </a:r>
            <a:endParaRPr lang="en-IN" sz="900">
              <a:solidFill>
                <a:schemeClr val="tx2"/>
              </a:solidFill>
            </a:endParaRPr>
          </a:p>
        </p:txBody>
      </p:sp>
      <p:sp>
        <p:nvSpPr>
          <p:cNvPr id="116" name="Rectangle 115">
            <a:extLst>
              <a:ext uri="{FF2B5EF4-FFF2-40B4-BE49-F238E27FC236}">
                <a16:creationId xmlns:a16="http://schemas.microsoft.com/office/drawing/2014/main" id="{B0442DB2-BB6A-E54B-AC84-2985629FFD12}"/>
              </a:ext>
            </a:extLst>
          </p:cNvPr>
          <p:cNvSpPr/>
          <p:nvPr/>
        </p:nvSpPr>
        <p:spPr>
          <a:xfrm>
            <a:off x="10525430" y="5676452"/>
            <a:ext cx="928610" cy="315951"/>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tx2"/>
                </a:solidFill>
              </a:rPr>
              <a:t>Customer n</a:t>
            </a:r>
          </a:p>
          <a:p>
            <a:pPr algn="ctr"/>
            <a:r>
              <a:rPr lang="en-US" sz="900" err="1">
                <a:solidFill>
                  <a:schemeClr val="tx2"/>
                </a:solidFill>
              </a:rPr>
              <a:t>Xyz</a:t>
            </a:r>
            <a:r>
              <a:rPr lang="en-US" sz="900">
                <a:solidFill>
                  <a:schemeClr val="tx2"/>
                </a:solidFill>
              </a:rPr>
              <a:t> Industry</a:t>
            </a:r>
            <a:endParaRPr lang="en-IN" sz="900">
              <a:solidFill>
                <a:schemeClr val="tx2"/>
              </a:solidFill>
            </a:endParaRPr>
          </a:p>
        </p:txBody>
      </p:sp>
      <p:sp>
        <p:nvSpPr>
          <p:cNvPr id="117" name="TextBox 116">
            <a:extLst>
              <a:ext uri="{FF2B5EF4-FFF2-40B4-BE49-F238E27FC236}">
                <a16:creationId xmlns:a16="http://schemas.microsoft.com/office/drawing/2014/main" id="{1AFF57E7-A8BE-2993-EF3F-51B8649B8ADD}"/>
              </a:ext>
            </a:extLst>
          </p:cNvPr>
          <p:cNvSpPr txBox="1"/>
          <p:nvPr/>
        </p:nvSpPr>
        <p:spPr>
          <a:xfrm>
            <a:off x="10102138" y="5575406"/>
            <a:ext cx="423292" cy="307777"/>
          </a:xfrm>
          <a:prstGeom prst="rect">
            <a:avLst/>
          </a:prstGeom>
          <a:noFill/>
        </p:spPr>
        <p:txBody>
          <a:bodyPr wrap="square" lIns="0" tIns="0" rIns="0" bIns="0" rtlCol="0" anchor="ctr">
            <a:spAutoFit/>
          </a:bodyPr>
          <a:lstStyle/>
          <a:p>
            <a:pPr algn="ctr"/>
            <a:r>
              <a:rPr lang="en-US" sz="2000">
                <a:solidFill>
                  <a:schemeClr val="tx2"/>
                </a:solidFill>
                <a:latin typeface="Arial" panose="020B0604020202020204" pitchFamily="34" charset="0"/>
              </a:rPr>
              <a:t>…</a:t>
            </a:r>
            <a:endParaRPr lang="en-IN" sz="2000">
              <a:solidFill>
                <a:schemeClr val="tx2"/>
              </a:solidFill>
              <a:latin typeface="Arial" panose="020B0604020202020204" pitchFamily="34" charset="0"/>
            </a:endParaRPr>
          </a:p>
        </p:txBody>
      </p:sp>
      <p:pic>
        <p:nvPicPr>
          <p:cNvPr id="1030" name="Picture 6" descr="Monitoring - Free computer icons">
            <a:extLst>
              <a:ext uri="{FF2B5EF4-FFF2-40B4-BE49-F238E27FC236}">
                <a16:creationId xmlns:a16="http://schemas.microsoft.com/office/drawing/2014/main" id="{5B6BF0DA-973F-87A2-459E-85050089D89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79085" y="5360500"/>
            <a:ext cx="315952" cy="315952"/>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6" descr="Monitoring - Free computer icons">
            <a:extLst>
              <a:ext uri="{FF2B5EF4-FFF2-40B4-BE49-F238E27FC236}">
                <a16:creationId xmlns:a16="http://schemas.microsoft.com/office/drawing/2014/main" id="{FA44EBB3-4E38-FCC0-9D28-9DA8AF766EB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83221" y="5341047"/>
            <a:ext cx="315952" cy="315952"/>
          </a:xfrm>
          <a:prstGeom prst="rect">
            <a:avLst/>
          </a:prstGeom>
          <a:noFill/>
          <a:extLst>
            <a:ext uri="{909E8E84-426E-40DD-AFC4-6F175D3DCCD1}">
              <a14:hiddenFill xmlns:a14="http://schemas.microsoft.com/office/drawing/2010/main">
                <a:solidFill>
                  <a:srgbClr val="FFFFFF"/>
                </a:solidFill>
              </a14:hiddenFill>
            </a:ext>
          </a:extLst>
        </p:spPr>
      </p:pic>
      <p:pic>
        <p:nvPicPr>
          <p:cNvPr id="119" name="Picture 6" descr="Monitoring - Free computer icons">
            <a:extLst>
              <a:ext uri="{FF2B5EF4-FFF2-40B4-BE49-F238E27FC236}">
                <a16:creationId xmlns:a16="http://schemas.microsoft.com/office/drawing/2014/main" id="{4FD43FFA-A742-14D8-B93B-91530F4D8F1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16554" y="5360500"/>
            <a:ext cx="315952" cy="315952"/>
          </a:xfrm>
          <a:prstGeom prst="rect">
            <a:avLst/>
          </a:prstGeom>
          <a:noFill/>
          <a:extLst>
            <a:ext uri="{909E8E84-426E-40DD-AFC4-6F175D3DCCD1}">
              <a14:hiddenFill xmlns:a14="http://schemas.microsoft.com/office/drawing/2010/main">
                <a:solidFill>
                  <a:srgbClr val="FFFFFF"/>
                </a:solidFill>
              </a14:hiddenFill>
            </a:ext>
          </a:extLst>
        </p:spPr>
      </p:pic>
      <p:pic>
        <p:nvPicPr>
          <p:cNvPr id="120" name="Picture 6" descr="Monitoring - Free computer icons">
            <a:extLst>
              <a:ext uri="{FF2B5EF4-FFF2-40B4-BE49-F238E27FC236}">
                <a16:creationId xmlns:a16="http://schemas.microsoft.com/office/drawing/2014/main" id="{39FEE360-B08A-97F1-8D52-EB590E19EAD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810328" y="5360500"/>
            <a:ext cx="315952" cy="31595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Sync - Free arrows icons">
            <a:extLst>
              <a:ext uri="{FF2B5EF4-FFF2-40B4-BE49-F238E27FC236}">
                <a16:creationId xmlns:a16="http://schemas.microsoft.com/office/drawing/2014/main" id="{96892BDE-8499-0611-F689-ECA26BDCD63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581151" y="5340587"/>
            <a:ext cx="266821" cy="266821"/>
          </a:xfrm>
          <a:prstGeom prst="rect">
            <a:avLst/>
          </a:prstGeom>
          <a:noFill/>
          <a:extLst>
            <a:ext uri="{909E8E84-426E-40DD-AFC4-6F175D3DCCD1}">
              <a14:hiddenFill xmlns:a14="http://schemas.microsoft.com/office/drawing/2010/main">
                <a:solidFill>
                  <a:srgbClr val="FFFFFF"/>
                </a:solidFill>
              </a14:hiddenFill>
            </a:ext>
          </a:extLst>
        </p:spPr>
      </p:pic>
      <p:pic>
        <p:nvPicPr>
          <p:cNvPr id="121" name="Picture 8" descr="Sync - Free arrows icons">
            <a:extLst>
              <a:ext uri="{FF2B5EF4-FFF2-40B4-BE49-F238E27FC236}">
                <a16:creationId xmlns:a16="http://schemas.microsoft.com/office/drawing/2014/main" id="{88AA7760-B0F9-2863-8901-15377D448B5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47560" y="5360500"/>
            <a:ext cx="266821" cy="266821"/>
          </a:xfrm>
          <a:prstGeom prst="rect">
            <a:avLst/>
          </a:prstGeom>
          <a:noFill/>
          <a:extLst>
            <a:ext uri="{909E8E84-426E-40DD-AFC4-6F175D3DCCD1}">
              <a14:hiddenFill xmlns:a14="http://schemas.microsoft.com/office/drawing/2010/main">
                <a:solidFill>
                  <a:srgbClr val="FFFFFF"/>
                </a:solidFill>
              </a14:hiddenFill>
            </a:ext>
          </a:extLst>
        </p:spPr>
      </p:pic>
      <p:pic>
        <p:nvPicPr>
          <p:cNvPr id="122" name="Picture 8" descr="Sync - Free arrows icons">
            <a:extLst>
              <a:ext uri="{FF2B5EF4-FFF2-40B4-BE49-F238E27FC236}">
                <a16:creationId xmlns:a16="http://schemas.microsoft.com/office/drawing/2014/main" id="{6A5BCDDA-8ED7-1EE9-45E1-B1BDB8AC0A4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629564" y="5355208"/>
            <a:ext cx="266821" cy="266821"/>
          </a:xfrm>
          <a:prstGeom prst="rect">
            <a:avLst/>
          </a:prstGeom>
          <a:noFill/>
          <a:extLst>
            <a:ext uri="{909E8E84-426E-40DD-AFC4-6F175D3DCCD1}">
              <a14:hiddenFill xmlns:a14="http://schemas.microsoft.com/office/drawing/2010/main">
                <a:solidFill>
                  <a:srgbClr val="FFFFFF"/>
                </a:solidFill>
              </a14:hiddenFill>
            </a:ext>
          </a:extLst>
        </p:spPr>
      </p:pic>
      <p:pic>
        <p:nvPicPr>
          <p:cNvPr id="123" name="Picture 8" descr="Sync - Free arrows icons">
            <a:extLst>
              <a:ext uri="{FF2B5EF4-FFF2-40B4-BE49-F238E27FC236}">
                <a16:creationId xmlns:a16="http://schemas.microsoft.com/office/drawing/2014/main" id="{CCEEC46E-AD03-1299-A7CF-774CB656BB2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91706" y="5332293"/>
            <a:ext cx="266821" cy="266821"/>
          </a:xfrm>
          <a:prstGeom prst="rect">
            <a:avLst/>
          </a:prstGeom>
          <a:noFill/>
          <a:extLst>
            <a:ext uri="{909E8E84-426E-40DD-AFC4-6F175D3DCCD1}">
              <a14:hiddenFill xmlns:a14="http://schemas.microsoft.com/office/drawing/2010/main">
                <a:solidFill>
                  <a:srgbClr val="FFFFFF"/>
                </a:solidFill>
              </a14:hiddenFill>
            </a:ext>
          </a:extLst>
        </p:spPr>
      </p:pic>
      <p:sp>
        <p:nvSpPr>
          <p:cNvPr id="124" name="TextBox 123">
            <a:extLst>
              <a:ext uri="{FF2B5EF4-FFF2-40B4-BE49-F238E27FC236}">
                <a16:creationId xmlns:a16="http://schemas.microsoft.com/office/drawing/2014/main" id="{8B35A871-6E91-CD12-4464-8C7B4A9F4FD3}"/>
              </a:ext>
            </a:extLst>
          </p:cNvPr>
          <p:cNvSpPr txBox="1"/>
          <p:nvPr/>
        </p:nvSpPr>
        <p:spPr>
          <a:xfrm>
            <a:off x="6326548" y="5410778"/>
            <a:ext cx="869613" cy="246221"/>
          </a:xfrm>
          <a:prstGeom prst="rect">
            <a:avLst/>
          </a:prstGeom>
          <a:noFill/>
        </p:spPr>
        <p:txBody>
          <a:bodyPr wrap="square" lIns="0" tIns="0" rIns="0" bIns="0" rtlCol="0">
            <a:spAutoFit/>
          </a:bodyPr>
          <a:lstStyle/>
          <a:p>
            <a:pPr algn="ctr"/>
            <a:r>
              <a:rPr lang="en-US" sz="800">
                <a:solidFill>
                  <a:schemeClr val="tx2"/>
                </a:solidFill>
                <a:latin typeface="Arial" panose="020B0604020202020204" pitchFamily="34" charset="0"/>
              </a:rPr>
              <a:t>IT Monitoring with </a:t>
            </a:r>
            <a:r>
              <a:rPr lang="en-US" sz="800" err="1">
                <a:solidFill>
                  <a:schemeClr val="tx2"/>
                </a:solidFill>
                <a:latin typeface="Arial" panose="020B0604020202020204" pitchFamily="34" charset="0"/>
              </a:rPr>
              <a:t>EcoSync</a:t>
            </a:r>
            <a:endParaRPr lang="en-IN" sz="800">
              <a:solidFill>
                <a:schemeClr val="tx2"/>
              </a:solidFill>
              <a:latin typeface="Arial" panose="020B0604020202020204" pitchFamily="34" charset="0"/>
            </a:endParaRPr>
          </a:p>
        </p:txBody>
      </p:sp>
      <p:pic>
        <p:nvPicPr>
          <p:cNvPr id="1036" name="Picture 12" descr="Dashboard - Free computer icons">
            <a:extLst>
              <a:ext uri="{FF2B5EF4-FFF2-40B4-BE49-F238E27FC236}">
                <a16:creationId xmlns:a16="http://schemas.microsoft.com/office/drawing/2014/main" id="{839527AB-623E-6428-7BFB-A01410D50EE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685291" y="2901082"/>
            <a:ext cx="785482" cy="885358"/>
          </a:xfrm>
          <a:prstGeom prst="rect">
            <a:avLst/>
          </a:prstGeom>
          <a:noFill/>
          <a:extLst>
            <a:ext uri="{909E8E84-426E-40DD-AFC4-6F175D3DCCD1}">
              <a14:hiddenFill xmlns:a14="http://schemas.microsoft.com/office/drawing/2010/main">
                <a:solidFill>
                  <a:srgbClr val="FFFFFF"/>
                </a:solidFill>
              </a14:hiddenFill>
            </a:ext>
          </a:extLst>
        </p:spPr>
      </p:pic>
      <p:sp>
        <p:nvSpPr>
          <p:cNvPr id="1033" name="Arrow: Up-Down 1032">
            <a:extLst>
              <a:ext uri="{FF2B5EF4-FFF2-40B4-BE49-F238E27FC236}">
                <a16:creationId xmlns:a16="http://schemas.microsoft.com/office/drawing/2014/main" id="{2DD5761E-701E-582B-9CF6-20BE105D35FC}"/>
              </a:ext>
            </a:extLst>
          </p:cNvPr>
          <p:cNvSpPr/>
          <p:nvPr/>
        </p:nvSpPr>
        <p:spPr>
          <a:xfrm>
            <a:off x="8914381" y="4316033"/>
            <a:ext cx="159869" cy="722499"/>
          </a:xfrm>
          <a:prstGeom prst="upDownArrow">
            <a:avLst/>
          </a:prstGeom>
          <a:solidFill>
            <a:schemeClr val="bg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37" name="TextBox 1036">
            <a:extLst>
              <a:ext uri="{FF2B5EF4-FFF2-40B4-BE49-F238E27FC236}">
                <a16:creationId xmlns:a16="http://schemas.microsoft.com/office/drawing/2014/main" id="{5F925EF8-AFF5-FC73-A8FB-D2EE4EDB993A}"/>
              </a:ext>
            </a:extLst>
          </p:cNvPr>
          <p:cNvSpPr txBox="1"/>
          <p:nvPr/>
        </p:nvSpPr>
        <p:spPr>
          <a:xfrm>
            <a:off x="9845207" y="2011111"/>
            <a:ext cx="1379909" cy="338554"/>
          </a:xfrm>
          <a:prstGeom prst="rect">
            <a:avLst/>
          </a:prstGeom>
          <a:noFill/>
        </p:spPr>
        <p:txBody>
          <a:bodyPr wrap="square" lIns="0" tIns="0" rIns="0" bIns="0" rtlCol="0">
            <a:spAutoFit/>
          </a:bodyPr>
          <a:lstStyle/>
          <a:p>
            <a:pPr algn="ctr"/>
            <a:r>
              <a:rPr lang="en-US" sz="1100" b="1">
                <a:solidFill>
                  <a:schemeClr val="tx2"/>
                </a:solidFill>
                <a:latin typeface="Arial" panose="020B0604020202020204" pitchFamily="34" charset="0"/>
              </a:rPr>
              <a:t>Insights &amp; Predictions</a:t>
            </a:r>
            <a:endParaRPr lang="en-IN" sz="1100" b="1">
              <a:solidFill>
                <a:schemeClr val="tx2"/>
              </a:solidFill>
              <a:latin typeface="Arial" panose="020B0604020202020204" pitchFamily="34" charset="0"/>
            </a:endParaRPr>
          </a:p>
        </p:txBody>
      </p:sp>
      <p:sp>
        <p:nvSpPr>
          <p:cNvPr id="1038" name="TextBox 1037">
            <a:extLst>
              <a:ext uri="{FF2B5EF4-FFF2-40B4-BE49-F238E27FC236}">
                <a16:creationId xmlns:a16="http://schemas.microsoft.com/office/drawing/2014/main" id="{0337C2C2-CE3F-4F5E-B130-D58F62836FD5}"/>
              </a:ext>
            </a:extLst>
          </p:cNvPr>
          <p:cNvSpPr txBox="1"/>
          <p:nvPr/>
        </p:nvSpPr>
        <p:spPr>
          <a:xfrm>
            <a:off x="9644587" y="3790935"/>
            <a:ext cx="826186" cy="323165"/>
          </a:xfrm>
          <a:prstGeom prst="rect">
            <a:avLst/>
          </a:prstGeom>
          <a:noFill/>
        </p:spPr>
        <p:txBody>
          <a:bodyPr wrap="square" lIns="0" tIns="0" rIns="0" bIns="0" rtlCol="0">
            <a:spAutoFit/>
          </a:bodyPr>
          <a:lstStyle/>
          <a:p>
            <a:pPr algn="ctr"/>
            <a:r>
              <a:rPr lang="en-US" sz="1050">
                <a:solidFill>
                  <a:schemeClr val="tx2"/>
                </a:solidFill>
                <a:latin typeface="Arial" panose="020B0604020202020204" pitchFamily="34" charset="0"/>
              </a:rPr>
              <a:t>Insights with ESG report</a:t>
            </a:r>
            <a:endParaRPr lang="en-IN" sz="1050">
              <a:solidFill>
                <a:schemeClr val="tx2"/>
              </a:solidFill>
              <a:latin typeface="Arial" panose="020B0604020202020204" pitchFamily="34" charset="0"/>
            </a:endParaRPr>
          </a:p>
        </p:txBody>
      </p:sp>
      <p:pic>
        <p:nvPicPr>
          <p:cNvPr id="1039" name="Picture 14" descr="Prediction - Free business and finance icons">
            <a:extLst>
              <a:ext uri="{FF2B5EF4-FFF2-40B4-BE49-F238E27FC236}">
                <a16:creationId xmlns:a16="http://schemas.microsoft.com/office/drawing/2014/main" id="{58C24423-C8FB-5D9A-05BA-9BD1CDC0424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621351" y="2908636"/>
            <a:ext cx="785481" cy="785190"/>
          </a:xfrm>
          <a:prstGeom prst="rect">
            <a:avLst/>
          </a:prstGeom>
          <a:noFill/>
          <a:extLst>
            <a:ext uri="{909E8E84-426E-40DD-AFC4-6F175D3DCCD1}">
              <a14:hiddenFill xmlns:a14="http://schemas.microsoft.com/office/drawing/2010/main">
                <a:solidFill>
                  <a:srgbClr val="FFFFFF"/>
                </a:solidFill>
              </a14:hiddenFill>
            </a:ext>
          </a:extLst>
        </p:spPr>
      </p:pic>
      <p:sp>
        <p:nvSpPr>
          <p:cNvPr id="1040" name="TextBox 1039">
            <a:extLst>
              <a:ext uri="{FF2B5EF4-FFF2-40B4-BE49-F238E27FC236}">
                <a16:creationId xmlns:a16="http://schemas.microsoft.com/office/drawing/2014/main" id="{4829C9A9-3083-2356-68BB-3BF87B3AECF9}"/>
              </a:ext>
            </a:extLst>
          </p:cNvPr>
          <p:cNvSpPr txBox="1"/>
          <p:nvPr/>
        </p:nvSpPr>
        <p:spPr>
          <a:xfrm>
            <a:off x="10532305" y="3785635"/>
            <a:ext cx="921735" cy="461665"/>
          </a:xfrm>
          <a:prstGeom prst="rect">
            <a:avLst/>
          </a:prstGeom>
          <a:noFill/>
        </p:spPr>
        <p:txBody>
          <a:bodyPr wrap="square" lIns="0" tIns="0" rIns="0" bIns="0" rtlCol="0">
            <a:spAutoFit/>
          </a:bodyPr>
          <a:lstStyle/>
          <a:p>
            <a:pPr algn="ctr"/>
            <a:r>
              <a:rPr lang="en-US" sz="1000">
                <a:solidFill>
                  <a:schemeClr val="tx2"/>
                </a:solidFill>
                <a:latin typeface="Arial" panose="020B0604020202020204" pitchFamily="34" charset="0"/>
              </a:rPr>
              <a:t>Predictive Insights &amp; advise</a:t>
            </a:r>
            <a:endParaRPr lang="en-IN" sz="1000">
              <a:solidFill>
                <a:schemeClr val="tx2"/>
              </a:solidFill>
              <a:latin typeface="Arial" panose="020B0604020202020204" pitchFamily="34" charset="0"/>
            </a:endParaRPr>
          </a:p>
        </p:txBody>
      </p:sp>
      <p:sp>
        <p:nvSpPr>
          <p:cNvPr id="2" name="Rectangle 1">
            <a:extLst>
              <a:ext uri="{FF2B5EF4-FFF2-40B4-BE49-F238E27FC236}">
                <a16:creationId xmlns:a16="http://schemas.microsoft.com/office/drawing/2014/main" id="{9F046BCC-5633-5584-882A-159EAF5F6B4E}"/>
              </a:ext>
            </a:extLst>
          </p:cNvPr>
          <p:cNvSpPr/>
          <p:nvPr/>
        </p:nvSpPr>
        <p:spPr>
          <a:xfrm rot="19974596">
            <a:off x="1116579" y="2756556"/>
            <a:ext cx="7582594" cy="43543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Version 0.1</a:t>
            </a:r>
            <a:endParaRPr lang="en-IN"/>
          </a:p>
        </p:txBody>
      </p:sp>
    </p:spTree>
    <p:extLst>
      <p:ext uri="{BB962C8B-B14F-4D97-AF65-F5344CB8AC3E}">
        <p14:creationId xmlns:p14="http://schemas.microsoft.com/office/powerpoint/2010/main" val="10351759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F2140F-C41B-6D17-BE8E-142E71F9CF03}"/>
            </a:ext>
          </a:extLst>
        </p:cNvPr>
        <p:cNvGrpSpPr/>
        <p:nvPr/>
      </p:nvGrpSpPr>
      <p:grpSpPr>
        <a:xfrm>
          <a:off x="0" y="0"/>
          <a:ext cx="0" cy="0"/>
          <a:chOff x="0" y="0"/>
          <a:chExt cx="0" cy="0"/>
        </a:xfrm>
      </p:grpSpPr>
      <p:sp>
        <p:nvSpPr>
          <p:cNvPr id="5" name="Text Placeholder 4">
            <a:extLst>
              <a:ext uri="{FF2B5EF4-FFF2-40B4-BE49-F238E27FC236}">
                <a16:creationId xmlns:a16="http://schemas.microsoft.com/office/drawing/2014/main" id="{B5F923C7-1714-4C93-E345-17A1EE7D817A}"/>
              </a:ext>
            </a:extLst>
          </p:cNvPr>
          <p:cNvSpPr>
            <a:spLocks noGrp="1"/>
          </p:cNvSpPr>
          <p:nvPr>
            <p:ph type="body" sz="quarter" idx="28"/>
          </p:nvPr>
        </p:nvSpPr>
        <p:spPr>
          <a:xfrm>
            <a:off x="466390" y="73446"/>
            <a:ext cx="5287950" cy="501604"/>
          </a:xfrm>
        </p:spPr>
        <p:txBody>
          <a:bodyPr anchor="ctr"/>
          <a:lstStyle/>
          <a:p>
            <a:r>
              <a:rPr lang="en-US" sz="3600" dirty="0" err="1">
                <a:latin typeface="+mj-lt"/>
              </a:rPr>
              <a:t>EcoSync</a:t>
            </a:r>
            <a:r>
              <a:rPr lang="en-US" sz="3600" dirty="0">
                <a:latin typeface="+mj-lt"/>
              </a:rPr>
              <a:t> – </a:t>
            </a:r>
            <a:r>
              <a:rPr lang="en-US" sz="3600" dirty="0" err="1">
                <a:latin typeface="+mj-lt"/>
              </a:rPr>
              <a:t>Ux</a:t>
            </a:r>
            <a:r>
              <a:rPr lang="en-US" sz="3600" dirty="0">
                <a:latin typeface="+mj-lt"/>
              </a:rPr>
              <a:t> </a:t>
            </a:r>
          </a:p>
        </p:txBody>
      </p:sp>
      <p:sp>
        <p:nvSpPr>
          <p:cNvPr id="3" name="Slide Number Placeholder 2">
            <a:extLst>
              <a:ext uri="{FF2B5EF4-FFF2-40B4-BE49-F238E27FC236}">
                <a16:creationId xmlns:a16="http://schemas.microsoft.com/office/drawing/2014/main" id="{3033FF36-9463-B0DA-DE9E-8AA1A3653F6E}"/>
              </a:ext>
            </a:extLst>
          </p:cNvPr>
          <p:cNvSpPr txBox="1">
            <a:spLocks/>
          </p:cNvSpPr>
          <p:nvPr/>
        </p:nvSpPr>
        <p:spPr>
          <a:xfrm>
            <a:off x="9258300" y="6534316"/>
            <a:ext cx="2743200" cy="126789"/>
          </a:xfrm>
          <a:prstGeom prst="rect">
            <a:avLst/>
          </a:prstGeom>
        </p:spPr>
        <p:txBody>
          <a:bodyPr vert="horz" lIns="0" tIns="0" rIns="0" bIns="0" rtlCol="0" anchor="ctr">
            <a:noAutofit/>
          </a:bodyPr>
          <a:lstStyle>
            <a:defPPr>
              <a:defRPr lang="en-US"/>
            </a:defPPr>
            <a:lvl1pPr marL="0" algn="r" defTabSz="914400" rtl="0" eaLnBrk="1" latinLnBrk="0" hangingPunct="1">
              <a:defRPr sz="900" b="0" i="0" kern="1200">
                <a:solidFill>
                  <a:schemeClr val="tx2"/>
                </a:solidFill>
                <a:latin typeface="TWK Everett" panose="020B0204000000000000" pitchFamily="34" charset="77"/>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B55D76A-9B6E-CD41-ABBE-F6C938295BAD}" type="slidenum">
              <a:rPr lang="en-US" smtClean="0"/>
              <a:pPr/>
              <a:t>22</a:t>
            </a:fld>
            <a:endParaRPr lang="en-US"/>
          </a:p>
        </p:txBody>
      </p:sp>
      <p:sp>
        <p:nvSpPr>
          <p:cNvPr id="8" name="Rectangle 7">
            <a:extLst>
              <a:ext uri="{FF2B5EF4-FFF2-40B4-BE49-F238E27FC236}">
                <a16:creationId xmlns:a16="http://schemas.microsoft.com/office/drawing/2014/main" id="{D2393A21-2DCF-B90C-6619-70A0ECE6E981}"/>
              </a:ext>
            </a:extLst>
          </p:cNvPr>
          <p:cNvSpPr/>
          <p:nvPr/>
        </p:nvSpPr>
        <p:spPr>
          <a:xfrm>
            <a:off x="592023" y="1079657"/>
            <a:ext cx="9171737" cy="4698685"/>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1527E93E-B3CD-D150-1AC9-B1B83120DA1B}"/>
              </a:ext>
            </a:extLst>
          </p:cNvPr>
          <p:cNvSpPr txBox="1"/>
          <p:nvPr/>
        </p:nvSpPr>
        <p:spPr>
          <a:xfrm>
            <a:off x="2616200" y="1207966"/>
            <a:ext cx="3982720" cy="215444"/>
          </a:xfrm>
          <a:prstGeom prst="rect">
            <a:avLst/>
          </a:prstGeom>
          <a:noFill/>
        </p:spPr>
        <p:txBody>
          <a:bodyPr wrap="square" lIns="0" tIns="0" rIns="0" bIns="0" rtlCol="0">
            <a:spAutoFit/>
          </a:bodyPr>
          <a:lstStyle/>
          <a:p>
            <a:pPr algn="ctr"/>
            <a:r>
              <a:rPr lang="en-US" sz="1400" dirty="0">
                <a:solidFill>
                  <a:schemeClr val="tx2"/>
                </a:solidFill>
                <a:latin typeface="Arial" panose="020B0604020202020204" pitchFamily="34" charset="0"/>
              </a:rPr>
              <a:t>ABC Co  - Intranet Portal </a:t>
            </a:r>
            <a:endParaRPr lang="en-IN" sz="1400" dirty="0">
              <a:solidFill>
                <a:schemeClr val="tx2"/>
              </a:solidFill>
              <a:latin typeface="Arial" panose="020B0604020202020204" pitchFamily="34" charset="0"/>
            </a:endParaRPr>
          </a:p>
        </p:txBody>
      </p:sp>
      <p:grpSp>
        <p:nvGrpSpPr>
          <p:cNvPr id="27" name="Group 26">
            <a:extLst>
              <a:ext uri="{FF2B5EF4-FFF2-40B4-BE49-F238E27FC236}">
                <a16:creationId xmlns:a16="http://schemas.microsoft.com/office/drawing/2014/main" id="{7B6A9493-CA67-9523-AE90-F3FF6749AAFA}"/>
              </a:ext>
            </a:extLst>
          </p:cNvPr>
          <p:cNvGrpSpPr/>
          <p:nvPr/>
        </p:nvGrpSpPr>
        <p:grpSpPr>
          <a:xfrm>
            <a:off x="985520" y="1946714"/>
            <a:ext cx="4185920" cy="3703320"/>
            <a:chOff x="685800" y="1082339"/>
            <a:chExt cx="3728720" cy="3703320"/>
          </a:xfrm>
        </p:grpSpPr>
        <p:sp>
          <p:nvSpPr>
            <p:cNvPr id="24" name="Flowchart: Internal Storage 23">
              <a:extLst>
                <a:ext uri="{FF2B5EF4-FFF2-40B4-BE49-F238E27FC236}">
                  <a16:creationId xmlns:a16="http://schemas.microsoft.com/office/drawing/2014/main" id="{2D36D329-6E54-6202-BC5A-E6C7A35F628A}"/>
                </a:ext>
              </a:extLst>
            </p:cNvPr>
            <p:cNvSpPr/>
            <p:nvPr/>
          </p:nvSpPr>
          <p:spPr>
            <a:xfrm>
              <a:off x="685800" y="1082339"/>
              <a:ext cx="3728720" cy="3703320"/>
            </a:xfrm>
            <a:prstGeom prst="flowChartInternalStorag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6" name="TextBox 25">
              <a:extLst>
                <a:ext uri="{FF2B5EF4-FFF2-40B4-BE49-F238E27FC236}">
                  <a16:creationId xmlns:a16="http://schemas.microsoft.com/office/drawing/2014/main" id="{A949E82B-1B17-5AB5-AA1A-9DF980944BE9}"/>
                </a:ext>
              </a:extLst>
            </p:cNvPr>
            <p:cNvSpPr txBox="1"/>
            <p:nvPr/>
          </p:nvSpPr>
          <p:spPr>
            <a:xfrm>
              <a:off x="1672890" y="1126754"/>
              <a:ext cx="1315720" cy="215444"/>
            </a:xfrm>
            <a:prstGeom prst="rect">
              <a:avLst/>
            </a:prstGeom>
            <a:noFill/>
          </p:spPr>
          <p:txBody>
            <a:bodyPr wrap="square" lIns="0" tIns="0" rIns="0" bIns="0" rtlCol="0">
              <a:spAutoFit/>
            </a:bodyPr>
            <a:lstStyle/>
            <a:p>
              <a:pPr algn="ctr"/>
              <a:r>
                <a:rPr lang="en-US" sz="1400" dirty="0">
                  <a:solidFill>
                    <a:schemeClr val="tx2"/>
                  </a:solidFill>
                  <a:latin typeface="Arial" panose="020B0604020202020204" pitchFamily="34" charset="0"/>
                </a:rPr>
                <a:t>Digital Wallet </a:t>
              </a:r>
              <a:endParaRPr lang="en-IN" sz="1400" dirty="0">
                <a:solidFill>
                  <a:schemeClr val="tx2"/>
                </a:solidFill>
                <a:latin typeface="Arial" panose="020B0604020202020204" pitchFamily="34" charset="0"/>
              </a:endParaRPr>
            </a:p>
          </p:txBody>
        </p:sp>
      </p:grpSp>
      <p:sp>
        <p:nvSpPr>
          <p:cNvPr id="28" name="TextBox 27">
            <a:extLst>
              <a:ext uri="{FF2B5EF4-FFF2-40B4-BE49-F238E27FC236}">
                <a16:creationId xmlns:a16="http://schemas.microsoft.com/office/drawing/2014/main" id="{61C7CDD0-95CC-3AF3-84C7-B055E5CCB341}"/>
              </a:ext>
            </a:extLst>
          </p:cNvPr>
          <p:cNvSpPr txBox="1"/>
          <p:nvPr/>
        </p:nvSpPr>
        <p:spPr>
          <a:xfrm>
            <a:off x="1437640" y="2603458"/>
            <a:ext cx="1270000" cy="215444"/>
          </a:xfrm>
          <a:prstGeom prst="rect">
            <a:avLst/>
          </a:prstGeom>
          <a:noFill/>
        </p:spPr>
        <p:txBody>
          <a:bodyPr wrap="square" lIns="0" tIns="0" rIns="0" bIns="0" rtlCol="0">
            <a:spAutoFit/>
          </a:bodyPr>
          <a:lstStyle/>
          <a:p>
            <a:pPr algn="l"/>
            <a:r>
              <a:rPr lang="en-US" sz="1400" dirty="0">
                <a:solidFill>
                  <a:schemeClr val="bg1"/>
                </a:solidFill>
                <a:latin typeface="Arial" panose="020B0604020202020204" pitchFamily="34" charset="0"/>
              </a:rPr>
              <a:t>Data Feed</a:t>
            </a:r>
            <a:endParaRPr lang="en-IN" sz="1400" dirty="0">
              <a:solidFill>
                <a:schemeClr val="bg1"/>
              </a:solidFill>
              <a:latin typeface="Arial" panose="020B0604020202020204" pitchFamily="34" charset="0"/>
            </a:endParaRPr>
          </a:p>
        </p:txBody>
      </p:sp>
      <p:sp>
        <p:nvSpPr>
          <p:cNvPr id="30" name="TextBox 29">
            <a:extLst>
              <a:ext uri="{FF2B5EF4-FFF2-40B4-BE49-F238E27FC236}">
                <a16:creationId xmlns:a16="http://schemas.microsoft.com/office/drawing/2014/main" id="{D31FFE33-8EB5-855A-4454-FB5175CB00AE}"/>
              </a:ext>
            </a:extLst>
          </p:cNvPr>
          <p:cNvSpPr txBox="1"/>
          <p:nvPr/>
        </p:nvSpPr>
        <p:spPr>
          <a:xfrm>
            <a:off x="1346200" y="4660512"/>
            <a:ext cx="1270000" cy="215444"/>
          </a:xfrm>
          <a:prstGeom prst="rect">
            <a:avLst/>
          </a:prstGeom>
          <a:noFill/>
        </p:spPr>
        <p:txBody>
          <a:bodyPr wrap="square" lIns="0" tIns="0" rIns="0" bIns="0" rtlCol="0">
            <a:spAutoFit/>
          </a:bodyPr>
          <a:lstStyle/>
          <a:p>
            <a:pPr algn="l"/>
            <a:r>
              <a:rPr lang="en-US" sz="1400" dirty="0">
                <a:solidFill>
                  <a:schemeClr val="bg1"/>
                </a:solidFill>
                <a:latin typeface="Arial" panose="020B0604020202020204" pitchFamily="34" charset="0"/>
              </a:rPr>
              <a:t>Access Control</a:t>
            </a:r>
            <a:endParaRPr lang="en-IN" sz="1400" dirty="0">
              <a:solidFill>
                <a:schemeClr val="bg1"/>
              </a:solidFill>
              <a:latin typeface="Arial" panose="020B0604020202020204" pitchFamily="34" charset="0"/>
            </a:endParaRPr>
          </a:p>
        </p:txBody>
      </p:sp>
      <p:sp>
        <p:nvSpPr>
          <p:cNvPr id="32" name="TextBox 31">
            <a:extLst>
              <a:ext uri="{FF2B5EF4-FFF2-40B4-BE49-F238E27FC236}">
                <a16:creationId xmlns:a16="http://schemas.microsoft.com/office/drawing/2014/main" id="{3F644302-73EE-A632-68C3-514CBB1E5452}"/>
              </a:ext>
            </a:extLst>
          </p:cNvPr>
          <p:cNvSpPr txBox="1"/>
          <p:nvPr/>
        </p:nvSpPr>
        <p:spPr>
          <a:xfrm>
            <a:off x="1808480" y="2928487"/>
            <a:ext cx="1270000" cy="215444"/>
          </a:xfrm>
          <a:prstGeom prst="rect">
            <a:avLst/>
          </a:prstGeom>
          <a:noFill/>
        </p:spPr>
        <p:txBody>
          <a:bodyPr wrap="square" lIns="0" tIns="0" rIns="0" bIns="0" rtlCol="0">
            <a:spAutoFit/>
          </a:bodyPr>
          <a:lstStyle/>
          <a:p>
            <a:pPr algn="l"/>
            <a:r>
              <a:rPr lang="en-US" sz="1400" dirty="0">
                <a:solidFill>
                  <a:schemeClr val="bg1"/>
                </a:solidFill>
                <a:latin typeface="Arial" panose="020B0604020202020204" pitchFamily="34" charset="0"/>
              </a:rPr>
              <a:t>+ Env Metrics</a:t>
            </a:r>
            <a:endParaRPr lang="en-IN" sz="1400" dirty="0">
              <a:solidFill>
                <a:schemeClr val="bg1"/>
              </a:solidFill>
              <a:latin typeface="Arial" panose="020B0604020202020204" pitchFamily="34" charset="0"/>
            </a:endParaRPr>
          </a:p>
        </p:txBody>
      </p:sp>
      <p:sp>
        <p:nvSpPr>
          <p:cNvPr id="39" name="TextBox 38">
            <a:extLst>
              <a:ext uri="{FF2B5EF4-FFF2-40B4-BE49-F238E27FC236}">
                <a16:creationId xmlns:a16="http://schemas.microsoft.com/office/drawing/2014/main" id="{0B636BAC-CA92-778D-FF3B-470564869FD7}"/>
              </a:ext>
            </a:extLst>
          </p:cNvPr>
          <p:cNvSpPr txBox="1"/>
          <p:nvPr/>
        </p:nvSpPr>
        <p:spPr>
          <a:xfrm>
            <a:off x="1793240" y="3554590"/>
            <a:ext cx="1270000" cy="215444"/>
          </a:xfrm>
          <a:prstGeom prst="rect">
            <a:avLst/>
          </a:prstGeom>
          <a:noFill/>
        </p:spPr>
        <p:txBody>
          <a:bodyPr wrap="square" lIns="0" tIns="0" rIns="0" bIns="0" rtlCol="0">
            <a:spAutoFit/>
          </a:bodyPr>
          <a:lstStyle/>
          <a:p>
            <a:pPr algn="l"/>
            <a:r>
              <a:rPr lang="en-US" sz="1400" dirty="0">
                <a:solidFill>
                  <a:schemeClr val="bg1"/>
                </a:solidFill>
                <a:latin typeface="Arial" panose="020B0604020202020204" pitchFamily="34" charset="0"/>
              </a:rPr>
              <a:t>+ Social Metrics</a:t>
            </a:r>
            <a:endParaRPr lang="en-IN" sz="1400" dirty="0">
              <a:solidFill>
                <a:schemeClr val="bg1"/>
              </a:solidFill>
              <a:latin typeface="Arial" panose="020B0604020202020204" pitchFamily="34" charset="0"/>
            </a:endParaRPr>
          </a:p>
        </p:txBody>
      </p:sp>
      <p:sp>
        <p:nvSpPr>
          <p:cNvPr id="50" name="TextBox 49">
            <a:extLst>
              <a:ext uri="{FF2B5EF4-FFF2-40B4-BE49-F238E27FC236}">
                <a16:creationId xmlns:a16="http://schemas.microsoft.com/office/drawing/2014/main" id="{92963849-843F-FA02-CBF5-BC778C36BDB5}"/>
              </a:ext>
            </a:extLst>
          </p:cNvPr>
          <p:cNvSpPr txBox="1"/>
          <p:nvPr/>
        </p:nvSpPr>
        <p:spPr>
          <a:xfrm>
            <a:off x="1742440" y="4357951"/>
            <a:ext cx="1930400" cy="215444"/>
          </a:xfrm>
          <a:prstGeom prst="rect">
            <a:avLst/>
          </a:prstGeom>
          <a:noFill/>
        </p:spPr>
        <p:txBody>
          <a:bodyPr wrap="square" lIns="0" tIns="0" rIns="0" bIns="0" rtlCol="0">
            <a:spAutoFit/>
          </a:bodyPr>
          <a:lstStyle/>
          <a:p>
            <a:pPr algn="l"/>
            <a:r>
              <a:rPr lang="en-US" sz="1400" dirty="0">
                <a:solidFill>
                  <a:schemeClr val="bg1"/>
                </a:solidFill>
                <a:latin typeface="Arial" panose="020B0604020202020204" pitchFamily="34" charset="0"/>
              </a:rPr>
              <a:t>+ Governance  Metrics</a:t>
            </a:r>
            <a:endParaRPr lang="en-IN" sz="1400" dirty="0">
              <a:solidFill>
                <a:schemeClr val="bg1"/>
              </a:solidFill>
              <a:latin typeface="Arial" panose="020B0604020202020204" pitchFamily="34" charset="0"/>
            </a:endParaRPr>
          </a:p>
        </p:txBody>
      </p:sp>
      <p:sp>
        <p:nvSpPr>
          <p:cNvPr id="55" name="TextBox 54">
            <a:extLst>
              <a:ext uri="{FF2B5EF4-FFF2-40B4-BE49-F238E27FC236}">
                <a16:creationId xmlns:a16="http://schemas.microsoft.com/office/drawing/2014/main" id="{518824CD-DEDB-A565-38DE-739A1EC385A4}"/>
              </a:ext>
            </a:extLst>
          </p:cNvPr>
          <p:cNvSpPr txBox="1"/>
          <p:nvPr/>
        </p:nvSpPr>
        <p:spPr>
          <a:xfrm>
            <a:off x="2123440" y="3173886"/>
            <a:ext cx="2372360" cy="215444"/>
          </a:xfrm>
          <a:prstGeom prst="rect">
            <a:avLst/>
          </a:prstGeom>
          <a:noFill/>
        </p:spPr>
        <p:txBody>
          <a:bodyPr wrap="square" lIns="0" tIns="0" rIns="0" bIns="0" rtlCol="0">
            <a:spAutoFit/>
          </a:bodyPr>
          <a:lstStyle/>
          <a:p>
            <a:pPr algn="l"/>
            <a:r>
              <a:rPr lang="en-US" sz="1400" dirty="0">
                <a:solidFill>
                  <a:schemeClr val="bg1"/>
                </a:solidFill>
                <a:latin typeface="Arial" panose="020B0604020202020204" pitchFamily="34" charset="0"/>
              </a:rPr>
              <a:t>- Commute mode/Details</a:t>
            </a:r>
            <a:endParaRPr lang="en-IN" sz="1400" dirty="0">
              <a:solidFill>
                <a:schemeClr val="bg1"/>
              </a:solidFill>
              <a:latin typeface="Arial" panose="020B0604020202020204" pitchFamily="34" charset="0"/>
            </a:endParaRPr>
          </a:p>
        </p:txBody>
      </p:sp>
      <p:sp>
        <p:nvSpPr>
          <p:cNvPr id="59" name="TextBox 58">
            <a:extLst>
              <a:ext uri="{FF2B5EF4-FFF2-40B4-BE49-F238E27FC236}">
                <a16:creationId xmlns:a16="http://schemas.microsoft.com/office/drawing/2014/main" id="{5D60ED76-FB2D-91AC-505C-22A9FB6A2D41}"/>
              </a:ext>
            </a:extLst>
          </p:cNvPr>
          <p:cNvSpPr txBox="1"/>
          <p:nvPr/>
        </p:nvSpPr>
        <p:spPr>
          <a:xfrm>
            <a:off x="2112310" y="3827572"/>
            <a:ext cx="2911810" cy="430887"/>
          </a:xfrm>
          <a:prstGeom prst="rect">
            <a:avLst/>
          </a:prstGeom>
          <a:noFill/>
        </p:spPr>
        <p:txBody>
          <a:bodyPr wrap="square" lIns="0" tIns="0" rIns="0" bIns="0" rtlCol="0">
            <a:spAutoFit/>
          </a:bodyPr>
          <a:lstStyle/>
          <a:p>
            <a:pPr algn="l"/>
            <a:r>
              <a:rPr lang="en-US" sz="1400" dirty="0">
                <a:solidFill>
                  <a:schemeClr val="bg1"/>
                </a:solidFill>
                <a:latin typeface="Arial" panose="020B0604020202020204" pitchFamily="34" charset="0"/>
              </a:rPr>
              <a:t>- Voluntary Activities</a:t>
            </a:r>
          </a:p>
          <a:p>
            <a:pPr algn="l"/>
            <a:r>
              <a:rPr lang="en-US" sz="1400" dirty="0">
                <a:solidFill>
                  <a:schemeClr val="bg1"/>
                </a:solidFill>
                <a:latin typeface="Arial" panose="020B0604020202020204" pitchFamily="34" charset="0"/>
              </a:rPr>
              <a:t>- Self Discipline/ Responsibilities</a:t>
            </a:r>
            <a:endParaRPr lang="en-IN" sz="1400" dirty="0">
              <a:solidFill>
                <a:schemeClr val="bg1"/>
              </a:solidFill>
              <a:latin typeface="Arial" panose="020B0604020202020204" pitchFamily="34" charset="0"/>
            </a:endParaRPr>
          </a:p>
        </p:txBody>
      </p:sp>
      <p:grpSp>
        <p:nvGrpSpPr>
          <p:cNvPr id="61" name="Group 60">
            <a:extLst>
              <a:ext uri="{FF2B5EF4-FFF2-40B4-BE49-F238E27FC236}">
                <a16:creationId xmlns:a16="http://schemas.microsoft.com/office/drawing/2014/main" id="{81B67B6E-3AF2-8846-A7EC-AFDCC7FF15C7}"/>
              </a:ext>
            </a:extLst>
          </p:cNvPr>
          <p:cNvGrpSpPr/>
          <p:nvPr/>
        </p:nvGrpSpPr>
        <p:grpSpPr>
          <a:xfrm>
            <a:off x="5257800" y="2116369"/>
            <a:ext cx="4409440" cy="3364010"/>
            <a:chOff x="685800" y="1082339"/>
            <a:chExt cx="3728720" cy="3703320"/>
          </a:xfrm>
        </p:grpSpPr>
        <p:sp>
          <p:nvSpPr>
            <p:cNvPr id="62" name="Flowchart: Internal Storage 61">
              <a:extLst>
                <a:ext uri="{FF2B5EF4-FFF2-40B4-BE49-F238E27FC236}">
                  <a16:creationId xmlns:a16="http://schemas.microsoft.com/office/drawing/2014/main" id="{002E20E6-79AE-B61C-608E-2901E90CF8FA}"/>
                </a:ext>
              </a:extLst>
            </p:cNvPr>
            <p:cNvSpPr/>
            <p:nvPr/>
          </p:nvSpPr>
          <p:spPr>
            <a:xfrm>
              <a:off x="685800" y="1082339"/>
              <a:ext cx="3728720" cy="3703320"/>
            </a:xfrm>
            <a:prstGeom prst="flowChartInternalStorag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3" name="TextBox 62">
              <a:extLst>
                <a:ext uri="{FF2B5EF4-FFF2-40B4-BE49-F238E27FC236}">
                  <a16:creationId xmlns:a16="http://schemas.microsoft.com/office/drawing/2014/main" id="{FC907365-CF41-8496-BE67-9B29431C6DF0}"/>
                </a:ext>
              </a:extLst>
            </p:cNvPr>
            <p:cNvSpPr txBox="1"/>
            <p:nvPr/>
          </p:nvSpPr>
          <p:spPr>
            <a:xfrm>
              <a:off x="1672890" y="1126754"/>
              <a:ext cx="1315720" cy="215444"/>
            </a:xfrm>
            <a:prstGeom prst="rect">
              <a:avLst/>
            </a:prstGeom>
            <a:noFill/>
          </p:spPr>
          <p:txBody>
            <a:bodyPr wrap="square" lIns="0" tIns="0" rIns="0" bIns="0" rtlCol="0">
              <a:spAutoFit/>
            </a:bodyPr>
            <a:lstStyle/>
            <a:p>
              <a:pPr algn="ctr"/>
              <a:r>
                <a:rPr lang="en-US" sz="1400" dirty="0">
                  <a:solidFill>
                    <a:schemeClr val="tx2"/>
                  </a:solidFill>
                  <a:latin typeface="Arial" panose="020B0604020202020204" pitchFamily="34" charset="0"/>
                </a:rPr>
                <a:t>Digital Wallet </a:t>
              </a:r>
              <a:endParaRPr lang="en-IN" sz="1400" dirty="0">
                <a:solidFill>
                  <a:schemeClr val="tx2"/>
                </a:solidFill>
                <a:latin typeface="Arial" panose="020B0604020202020204" pitchFamily="34" charset="0"/>
              </a:endParaRPr>
            </a:p>
          </p:txBody>
        </p:sp>
      </p:grpSp>
      <p:sp>
        <p:nvSpPr>
          <p:cNvPr id="64" name="Arrow: Right 63">
            <a:extLst>
              <a:ext uri="{FF2B5EF4-FFF2-40B4-BE49-F238E27FC236}">
                <a16:creationId xmlns:a16="http://schemas.microsoft.com/office/drawing/2014/main" id="{41A39E55-56AA-79B5-CE75-68885EF59FD6}"/>
              </a:ext>
            </a:extLst>
          </p:cNvPr>
          <p:cNvSpPr/>
          <p:nvPr/>
        </p:nvSpPr>
        <p:spPr>
          <a:xfrm>
            <a:off x="4445000" y="3225800"/>
            <a:ext cx="1309340" cy="163530"/>
          </a:xfrm>
          <a:prstGeom prst="rightArrow">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5" name="TextBox 64">
            <a:extLst>
              <a:ext uri="{FF2B5EF4-FFF2-40B4-BE49-F238E27FC236}">
                <a16:creationId xmlns:a16="http://schemas.microsoft.com/office/drawing/2014/main" id="{B890055E-59BE-EDE0-9639-BA3398979E97}"/>
              </a:ext>
            </a:extLst>
          </p:cNvPr>
          <p:cNvSpPr txBox="1"/>
          <p:nvPr/>
        </p:nvSpPr>
        <p:spPr>
          <a:xfrm>
            <a:off x="5754340" y="2829934"/>
            <a:ext cx="1564640" cy="215444"/>
          </a:xfrm>
          <a:prstGeom prst="rect">
            <a:avLst/>
          </a:prstGeom>
          <a:noFill/>
        </p:spPr>
        <p:txBody>
          <a:bodyPr wrap="square" lIns="0" tIns="0" rIns="0" bIns="0" rtlCol="0">
            <a:spAutoFit/>
          </a:bodyPr>
          <a:lstStyle/>
          <a:p>
            <a:pPr algn="l"/>
            <a:r>
              <a:rPr lang="en-US" sz="1400" dirty="0">
                <a:solidFill>
                  <a:schemeClr val="tx2"/>
                </a:solidFill>
                <a:latin typeface="Arial" panose="020B0604020202020204" pitchFamily="34" charset="0"/>
              </a:rPr>
              <a:t>Mode of commute</a:t>
            </a:r>
            <a:endParaRPr lang="en-IN" sz="1400" dirty="0">
              <a:solidFill>
                <a:schemeClr val="tx2"/>
              </a:solidFill>
              <a:latin typeface="Arial" panose="020B0604020202020204" pitchFamily="34" charset="0"/>
            </a:endParaRPr>
          </a:p>
        </p:txBody>
      </p:sp>
      <p:sp>
        <p:nvSpPr>
          <p:cNvPr id="66" name="TextBox 65">
            <a:extLst>
              <a:ext uri="{FF2B5EF4-FFF2-40B4-BE49-F238E27FC236}">
                <a16:creationId xmlns:a16="http://schemas.microsoft.com/office/drawing/2014/main" id="{93A176FA-E49D-C82F-598D-B9EDAB9CD290}"/>
              </a:ext>
            </a:extLst>
          </p:cNvPr>
          <p:cNvSpPr txBox="1"/>
          <p:nvPr/>
        </p:nvSpPr>
        <p:spPr>
          <a:xfrm>
            <a:off x="5754340" y="3149083"/>
            <a:ext cx="1564640" cy="215444"/>
          </a:xfrm>
          <a:prstGeom prst="rect">
            <a:avLst/>
          </a:prstGeom>
          <a:noFill/>
        </p:spPr>
        <p:txBody>
          <a:bodyPr wrap="square" lIns="0" tIns="0" rIns="0" bIns="0" rtlCol="0">
            <a:spAutoFit/>
          </a:bodyPr>
          <a:lstStyle/>
          <a:p>
            <a:pPr algn="l"/>
            <a:r>
              <a:rPr lang="en-US" sz="1400" dirty="0">
                <a:solidFill>
                  <a:schemeClr val="tx2"/>
                </a:solidFill>
                <a:latin typeface="Arial" panose="020B0604020202020204" pitchFamily="34" charset="0"/>
              </a:rPr>
              <a:t>Average Distance</a:t>
            </a:r>
            <a:endParaRPr lang="en-IN" sz="1400" dirty="0">
              <a:solidFill>
                <a:schemeClr val="tx2"/>
              </a:solidFill>
              <a:latin typeface="Arial" panose="020B0604020202020204" pitchFamily="34" charset="0"/>
            </a:endParaRPr>
          </a:p>
        </p:txBody>
      </p:sp>
      <p:sp>
        <p:nvSpPr>
          <p:cNvPr id="67" name="TextBox 66">
            <a:extLst>
              <a:ext uri="{FF2B5EF4-FFF2-40B4-BE49-F238E27FC236}">
                <a16:creationId xmlns:a16="http://schemas.microsoft.com/office/drawing/2014/main" id="{60BAE0CE-E464-F48D-15BE-F724DFA24F58}"/>
              </a:ext>
            </a:extLst>
          </p:cNvPr>
          <p:cNvSpPr txBox="1"/>
          <p:nvPr/>
        </p:nvSpPr>
        <p:spPr>
          <a:xfrm>
            <a:off x="5749260" y="3502146"/>
            <a:ext cx="2372360" cy="215444"/>
          </a:xfrm>
          <a:prstGeom prst="rect">
            <a:avLst/>
          </a:prstGeom>
          <a:noFill/>
        </p:spPr>
        <p:txBody>
          <a:bodyPr wrap="square" lIns="0" tIns="0" rIns="0" bIns="0" rtlCol="0">
            <a:spAutoFit/>
          </a:bodyPr>
          <a:lstStyle/>
          <a:p>
            <a:pPr algn="l"/>
            <a:r>
              <a:rPr lang="en-US" sz="1400" dirty="0">
                <a:solidFill>
                  <a:schemeClr val="tx2"/>
                </a:solidFill>
                <a:latin typeface="Arial" panose="020B0604020202020204" pitchFamily="34" charset="0"/>
              </a:rPr>
              <a:t>Average time during peak </a:t>
            </a:r>
            <a:r>
              <a:rPr lang="en-US" sz="1400" dirty="0" err="1">
                <a:solidFill>
                  <a:schemeClr val="tx2"/>
                </a:solidFill>
                <a:latin typeface="Arial" panose="020B0604020202020204" pitchFamily="34" charset="0"/>
              </a:rPr>
              <a:t>hrs</a:t>
            </a:r>
            <a:endParaRPr lang="en-IN" sz="1400" dirty="0">
              <a:solidFill>
                <a:schemeClr val="tx2"/>
              </a:solidFill>
              <a:latin typeface="Arial" panose="020B0604020202020204" pitchFamily="34" charset="0"/>
            </a:endParaRPr>
          </a:p>
        </p:txBody>
      </p:sp>
      <p:sp>
        <p:nvSpPr>
          <p:cNvPr id="68" name="TextBox 67">
            <a:extLst>
              <a:ext uri="{FF2B5EF4-FFF2-40B4-BE49-F238E27FC236}">
                <a16:creationId xmlns:a16="http://schemas.microsoft.com/office/drawing/2014/main" id="{0FA0A0EE-9DA6-198F-0409-CB50CCD1A685}"/>
              </a:ext>
            </a:extLst>
          </p:cNvPr>
          <p:cNvSpPr txBox="1"/>
          <p:nvPr/>
        </p:nvSpPr>
        <p:spPr>
          <a:xfrm>
            <a:off x="5749260" y="3880133"/>
            <a:ext cx="2931160" cy="215444"/>
          </a:xfrm>
          <a:prstGeom prst="rect">
            <a:avLst/>
          </a:prstGeom>
          <a:noFill/>
        </p:spPr>
        <p:txBody>
          <a:bodyPr wrap="square" lIns="0" tIns="0" rIns="0" bIns="0" rtlCol="0">
            <a:spAutoFit/>
          </a:bodyPr>
          <a:lstStyle/>
          <a:p>
            <a:pPr algn="l"/>
            <a:r>
              <a:rPr lang="en-US" sz="1400" dirty="0">
                <a:solidFill>
                  <a:schemeClr val="tx2"/>
                </a:solidFill>
                <a:latin typeface="Arial" panose="020B0604020202020204" pitchFamily="34" charset="0"/>
              </a:rPr>
              <a:t>Average time during off peak </a:t>
            </a:r>
            <a:r>
              <a:rPr lang="en-US" sz="1400" dirty="0" err="1">
                <a:solidFill>
                  <a:schemeClr val="tx2"/>
                </a:solidFill>
                <a:latin typeface="Arial" panose="020B0604020202020204" pitchFamily="34" charset="0"/>
              </a:rPr>
              <a:t>hrs</a:t>
            </a:r>
            <a:endParaRPr lang="en-IN" sz="1400" dirty="0">
              <a:solidFill>
                <a:schemeClr val="tx2"/>
              </a:solidFill>
              <a:latin typeface="Arial" panose="020B0604020202020204" pitchFamily="34" charset="0"/>
            </a:endParaRPr>
          </a:p>
        </p:txBody>
      </p:sp>
      <p:sp>
        <p:nvSpPr>
          <p:cNvPr id="73" name="TextBox 72">
            <a:extLst>
              <a:ext uri="{FF2B5EF4-FFF2-40B4-BE49-F238E27FC236}">
                <a16:creationId xmlns:a16="http://schemas.microsoft.com/office/drawing/2014/main" id="{C18BB22E-B7AF-13F0-2805-B9EE5C6A2039}"/>
              </a:ext>
            </a:extLst>
          </p:cNvPr>
          <p:cNvSpPr txBox="1"/>
          <p:nvPr/>
        </p:nvSpPr>
        <p:spPr>
          <a:xfrm>
            <a:off x="5749260" y="4301281"/>
            <a:ext cx="1564640" cy="215444"/>
          </a:xfrm>
          <a:prstGeom prst="rect">
            <a:avLst/>
          </a:prstGeom>
          <a:noFill/>
        </p:spPr>
        <p:txBody>
          <a:bodyPr wrap="square" lIns="0" tIns="0" rIns="0" bIns="0" rtlCol="0">
            <a:spAutoFit/>
          </a:bodyPr>
          <a:lstStyle/>
          <a:p>
            <a:pPr algn="l"/>
            <a:r>
              <a:rPr lang="en-US" sz="1400" dirty="0">
                <a:solidFill>
                  <a:schemeClr val="tx2"/>
                </a:solidFill>
                <a:latin typeface="Arial" panose="020B0604020202020204" pitchFamily="34" charset="0"/>
              </a:rPr>
              <a:t>Your travel time </a:t>
            </a:r>
            <a:endParaRPr lang="en-IN" sz="1400" dirty="0">
              <a:solidFill>
                <a:schemeClr val="tx2"/>
              </a:solidFill>
              <a:latin typeface="Arial" panose="020B0604020202020204" pitchFamily="34" charset="0"/>
            </a:endParaRPr>
          </a:p>
        </p:txBody>
      </p:sp>
      <p:sp>
        <p:nvSpPr>
          <p:cNvPr id="76" name="Rectangle 75">
            <a:extLst>
              <a:ext uri="{FF2B5EF4-FFF2-40B4-BE49-F238E27FC236}">
                <a16:creationId xmlns:a16="http://schemas.microsoft.com/office/drawing/2014/main" id="{D2FC87F0-0067-B5D0-1856-FDEDD077E7C0}"/>
              </a:ext>
            </a:extLst>
          </p:cNvPr>
          <p:cNvSpPr/>
          <p:nvPr/>
        </p:nvSpPr>
        <p:spPr>
          <a:xfrm>
            <a:off x="7339300" y="2840537"/>
            <a:ext cx="1564640" cy="195672"/>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8" name="Rectangle 77">
            <a:extLst>
              <a:ext uri="{FF2B5EF4-FFF2-40B4-BE49-F238E27FC236}">
                <a16:creationId xmlns:a16="http://schemas.microsoft.com/office/drawing/2014/main" id="{48A056D1-8B14-D259-53E6-728B5721395B}"/>
              </a:ext>
            </a:extLst>
          </p:cNvPr>
          <p:cNvSpPr/>
          <p:nvPr/>
        </p:nvSpPr>
        <p:spPr>
          <a:xfrm>
            <a:off x="7339300" y="3139829"/>
            <a:ext cx="1564640" cy="195672"/>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Rectangle 79">
            <a:extLst>
              <a:ext uri="{FF2B5EF4-FFF2-40B4-BE49-F238E27FC236}">
                <a16:creationId xmlns:a16="http://schemas.microsoft.com/office/drawing/2014/main" id="{388154FD-279D-B4D3-B2DF-B95D29A4223D}"/>
              </a:ext>
            </a:extLst>
          </p:cNvPr>
          <p:cNvSpPr/>
          <p:nvPr/>
        </p:nvSpPr>
        <p:spPr>
          <a:xfrm>
            <a:off x="8121620" y="3461794"/>
            <a:ext cx="1136680" cy="215444"/>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3" name="Rectangle 82">
            <a:extLst>
              <a:ext uri="{FF2B5EF4-FFF2-40B4-BE49-F238E27FC236}">
                <a16:creationId xmlns:a16="http://schemas.microsoft.com/office/drawing/2014/main" id="{71770797-8734-85D7-E291-9275F7FC74E0}"/>
              </a:ext>
            </a:extLst>
          </p:cNvPr>
          <p:cNvSpPr/>
          <p:nvPr/>
        </p:nvSpPr>
        <p:spPr>
          <a:xfrm>
            <a:off x="8409910" y="3850987"/>
            <a:ext cx="1136680" cy="215444"/>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9" name="Rectangle 88">
            <a:extLst>
              <a:ext uri="{FF2B5EF4-FFF2-40B4-BE49-F238E27FC236}">
                <a16:creationId xmlns:a16="http://schemas.microsoft.com/office/drawing/2014/main" id="{37E8A7E3-9931-7BB9-ADAC-72A00E361DE2}"/>
              </a:ext>
            </a:extLst>
          </p:cNvPr>
          <p:cNvSpPr/>
          <p:nvPr/>
        </p:nvSpPr>
        <p:spPr>
          <a:xfrm>
            <a:off x="7003340" y="4298472"/>
            <a:ext cx="2543250" cy="24969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6672311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35DFA1-B281-258D-646D-2172C0C360B5}"/>
            </a:ext>
          </a:extLst>
        </p:cNvPr>
        <p:cNvGrpSpPr/>
        <p:nvPr/>
      </p:nvGrpSpPr>
      <p:grpSpPr>
        <a:xfrm>
          <a:off x="0" y="0"/>
          <a:ext cx="0" cy="0"/>
          <a:chOff x="0" y="0"/>
          <a:chExt cx="0" cy="0"/>
        </a:xfrm>
      </p:grpSpPr>
      <p:sp>
        <p:nvSpPr>
          <p:cNvPr id="5" name="Text Placeholder 4">
            <a:extLst>
              <a:ext uri="{FF2B5EF4-FFF2-40B4-BE49-F238E27FC236}">
                <a16:creationId xmlns:a16="http://schemas.microsoft.com/office/drawing/2014/main" id="{00299985-755F-6494-48D4-773876BA46FB}"/>
              </a:ext>
            </a:extLst>
          </p:cNvPr>
          <p:cNvSpPr>
            <a:spLocks noGrp="1"/>
          </p:cNvSpPr>
          <p:nvPr>
            <p:ph type="body" sz="quarter" idx="28"/>
          </p:nvPr>
        </p:nvSpPr>
        <p:spPr>
          <a:xfrm>
            <a:off x="466390" y="73446"/>
            <a:ext cx="5287950" cy="501604"/>
          </a:xfrm>
        </p:spPr>
        <p:txBody>
          <a:bodyPr anchor="ctr"/>
          <a:lstStyle/>
          <a:p>
            <a:r>
              <a:rPr lang="en-US" sz="3600" dirty="0" err="1">
                <a:latin typeface="+mj-lt"/>
              </a:rPr>
              <a:t>EcoSync</a:t>
            </a:r>
            <a:r>
              <a:rPr lang="en-US" sz="3600" dirty="0">
                <a:latin typeface="+mj-lt"/>
              </a:rPr>
              <a:t> – </a:t>
            </a:r>
            <a:r>
              <a:rPr lang="en-US" sz="3600" dirty="0" err="1">
                <a:latin typeface="+mj-lt"/>
              </a:rPr>
              <a:t>Ux</a:t>
            </a:r>
            <a:r>
              <a:rPr lang="en-US" sz="3600" dirty="0">
                <a:latin typeface="+mj-lt"/>
              </a:rPr>
              <a:t> </a:t>
            </a:r>
          </a:p>
        </p:txBody>
      </p:sp>
      <p:sp>
        <p:nvSpPr>
          <p:cNvPr id="3" name="Slide Number Placeholder 2">
            <a:extLst>
              <a:ext uri="{FF2B5EF4-FFF2-40B4-BE49-F238E27FC236}">
                <a16:creationId xmlns:a16="http://schemas.microsoft.com/office/drawing/2014/main" id="{5DD217F5-71FD-D3FD-49F4-497E122A9428}"/>
              </a:ext>
            </a:extLst>
          </p:cNvPr>
          <p:cNvSpPr txBox="1">
            <a:spLocks/>
          </p:cNvSpPr>
          <p:nvPr/>
        </p:nvSpPr>
        <p:spPr>
          <a:xfrm>
            <a:off x="9258300" y="6534316"/>
            <a:ext cx="2743200" cy="126789"/>
          </a:xfrm>
          <a:prstGeom prst="rect">
            <a:avLst/>
          </a:prstGeom>
        </p:spPr>
        <p:txBody>
          <a:bodyPr vert="horz" lIns="0" tIns="0" rIns="0" bIns="0" rtlCol="0" anchor="ctr">
            <a:noAutofit/>
          </a:bodyPr>
          <a:lstStyle>
            <a:defPPr>
              <a:defRPr lang="en-US"/>
            </a:defPPr>
            <a:lvl1pPr marL="0" algn="r" defTabSz="914400" rtl="0" eaLnBrk="1" latinLnBrk="0" hangingPunct="1">
              <a:defRPr sz="900" b="0" i="0" kern="1200">
                <a:solidFill>
                  <a:schemeClr val="tx2"/>
                </a:solidFill>
                <a:latin typeface="TWK Everett" panose="020B0204000000000000" pitchFamily="34" charset="77"/>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B55D76A-9B6E-CD41-ABBE-F6C938295BAD}" type="slidenum">
              <a:rPr lang="en-US" smtClean="0"/>
              <a:pPr/>
              <a:t>23</a:t>
            </a:fld>
            <a:endParaRPr lang="en-US"/>
          </a:p>
        </p:txBody>
      </p:sp>
      <p:sp>
        <p:nvSpPr>
          <p:cNvPr id="8" name="Rectangle 7">
            <a:extLst>
              <a:ext uri="{FF2B5EF4-FFF2-40B4-BE49-F238E27FC236}">
                <a16:creationId xmlns:a16="http://schemas.microsoft.com/office/drawing/2014/main" id="{1DFC5E96-0FEC-47C6-869B-67FDFE3B7980}"/>
              </a:ext>
            </a:extLst>
          </p:cNvPr>
          <p:cNvSpPr/>
          <p:nvPr/>
        </p:nvSpPr>
        <p:spPr>
          <a:xfrm>
            <a:off x="592023" y="1079657"/>
            <a:ext cx="9171737" cy="4698685"/>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B9A3EB61-6E7F-8863-6E9F-DCF89AD6CA09}"/>
              </a:ext>
            </a:extLst>
          </p:cNvPr>
          <p:cNvSpPr txBox="1"/>
          <p:nvPr/>
        </p:nvSpPr>
        <p:spPr>
          <a:xfrm>
            <a:off x="3950892" y="1282001"/>
            <a:ext cx="5727700" cy="215444"/>
          </a:xfrm>
          <a:prstGeom prst="rect">
            <a:avLst/>
          </a:prstGeom>
          <a:noFill/>
        </p:spPr>
        <p:txBody>
          <a:bodyPr wrap="square" lIns="0" tIns="0" rIns="0" bIns="0" rtlCol="0">
            <a:spAutoFit/>
          </a:bodyPr>
          <a:lstStyle/>
          <a:p>
            <a:r>
              <a:rPr lang="en-US" sz="1400" b="1" dirty="0">
                <a:solidFill>
                  <a:schemeClr val="tx2"/>
                </a:solidFill>
                <a:latin typeface="Arial" panose="020B0604020202020204" pitchFamily="34" charset="0"/>
              </a:rPr>
              <a:t>Eco-Sync Data collection Framework</a:t>
            </a:r>
            <a:endParaRPr lang="en-IN" sz="1400" dirty="0">
              <a:solidFill>
                <a:schemeClr val="tx2"/>
              </a:solidFill>
              <a:latin typeface="Arial" panose="020B0604020202020204" pitchFamily="34" charset="0"/>
            </a:endParaRPr>
          </a:p>
        </p:txBody>
      </p:sp>
      <p:grpSp>
        <p:nvGrpSpPr>
          <p:cNvPr id="27" name="Group 26">
            <a:extLst>
              <a:ext uri="{FF2B5EF4-FFF2-40B4-BE49-F238E27FC236}">
                <a16:creationId xmlns:a16="http://schemas.microsoft.com/office/drawing/2014/main" id="{AA188418-AF18-EC6C-6896-ACFDDE063118}"/>
              </a:ext>
            </a:extLst>
          </p:cNvPr>
          <p:cNvGrpSpPr/>
          <p:nvPr/>
        </p:nvGrpSpPr>
        <p:grpSpPr>
          <a:xfrm>
            <a:off x="1045180" y="1865930"/>
            <a:ext cx="4243100" cy="3703320"/>
            <a:chOff x="738944" y="1001555"/>
            <a:chExt cx="3779655" cy="3703320"/>
          </a:xfrm>
        </p:grpSpPr>
        <p:sp>
          <p:nvSpPr>
            <p:cNvPr id="24" name="Flowchart: Internal Storage 23">
              <a:extLst>
                <a:ext uri="{FF2B5EF4-FFF2-40B4-BE49-F238E27FC236}">
                  <a16:creationId xmlns:a16="http://schemas.microsoft.com/office/drawing/2014/main" id="{19F68F32-4DB8-D2B0-8D27-D1BE6FA12C9F}"/>
                </a:ext>
              </a:extLst>
            </p:cNvPr>
            <p:cNvSpPr/>
            <p:nvPr/>
          </p:nvSpPr>
          <p:spPr>
            <a:xfrm>
              <a:off x="738944" y="1001555"/>
              <a:ext cx="3728720" cy="3703320"/>
            </a:xfrm>
            <a:prstGeom prst="flowChartInternalStorag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6" name="TextBox 25">
              <a:extLst>
                <a:ext uri="{FF2B5EF4-FFF2-40B4-BE49-F238E27FC236}">
                  <a16:creationId xmlns:a16="http://schemas.microsoft.com/office/drawing/2014/main" id="{F8D4F847-6E39-C09F-48AC-825B8475B791}"/>
                </a:ext>
              </a:extLst>
            </p:cNvPr>
            <p:cNvSpPr txBox="1"/>
            <p:nvPr/>
          </p:nvSpPr>
          <p:spPr>
            <a:xfrm>
              <a:off x="1326090" y="2025709"/>
              <a:ext cx="2746170" cy="215444"/>
            </a:xfrm>
            <a:prstGeom prst="rect">
              <a:avLst/>
            </a:prstGeom>
            <a:noFill/>
          </p:spPr>
          <p:txBody>
            <a:bodyPr wrap="square" lIns="0" tIns="0" rIns="0" bIns="0" rtlCol="0">
              <a:spAutoFit/>
            </a:bodyPr>
            <a:lstStyle/>
            <a:p>
              <a:r>
                <a:rPr lang="en-US" sz="1400" dirty="0">
                  <a:solidFill>
                    <a:schemeClr val="tx2"/>
                  </a:solidFill>
                  <a:latin typeface="Arial" panose="020B0604020202020204" pitchFamily="34" charset="0"/>
                </a:rPr>
                <a:t>Digital Wallet Consolidated Data Repo </a:t>
              </a:r>
              <a:endParaRPr lang="en-IN" sz="1400" dirty="0">
                <a:solidFill>
                  <a:schemeClr val="tx2"/>
                </a:solidFill>
                <a:latin typeface="Arial" panose="020B0604020202020204" pitchFamily="34" charset="0"/>
              </a:endParaRPr>
            </a:p>
          </p:txBody>
        </p:sp>
        <p:sp>
          <p:nvSpPr>
            <p:cNvPr id="2" name="TextBox 1">
              <a:extLst>
                <a:ext uri="{FF2B5EF4-FFF2-40B4-BE49-F238E27FC236}">
                  <a16:creationId xmlns:a16="http://schemas.microsoft.com/office/drawing/2014/main" id="{EC7AA95A-D947-DC97-E587-67F0237F6296}"/>
                </a:ext>
              </a:extLst>
            </p:cNvPr>
            <p:cNvSpPr txBox="1"/>
            <p:nvPr/>
          </p:nvSpPr>
          <p:spPr>
            <a:xfrm>
              <a:off x="1249423" y="2522435"/>
              <a:ext cx="1748790" cy="215444"/>
            </a:xfrm>
            <a:prstGeom prst="rect">
              <a:avLst/>
            </a:prstGeom>
            <a:noFill/>
          </p:spPr>
          <p:txBody>
            <a:bodyPr wrap="square" lIns="0" tIns="0" rIns="0" bIns="0" rtlCol="0">
              <a:spAutoFit/>
            </a:bodyPr>
            <a:lstStyle/>
            <a:p>
              <a:pPr algn="ctr"/>
              <a:r>
                <a:rPr lang="en-US" sz="1400" dirty="0">
                  <a:solidFill>
                    <a:schemeClr val="tx2"/>
                  </a:solidFill>
                  <a:latin typeface="Arial" panose="020B0604020202020204" pitchFamily="34" charset="0"/>
                </a:rPr>
                <a:t>Parking Allocation app</a:t>
              </a:r>
            </a:p>
          </p:txBody>
        </p:sp>
        <p:sp>
          <p:nvSpPr>
            <p:cNvPr id="4" name="TextBox 3">
              <a:extLst>
                <a:ext uri="{FF2B5EF4-FFF2-40B4-BE49-F238E27FC236}">
                  <a16:creationId xmlns:a16="http://schemas.microsoft.com/office/drawing/2014/main" id="{7940FFF0-7A4E-36FB-531D-CA173FE592D0}"/>
                </a:ext>
              </a:extLst>
            </p:cNvPr>
            <p:cNvSpPr txBox="1"/>
            <p:nvPr/>
          </p:nvSpPr>
          <p:spPr>
            <a:xfrm>
              <a:off x="1379471" y="2910632"/>
              <a:ext cx="1748790" cy="215444"/>
            </a:xfrm>
            <a:prstGeom prst="rect">
              <a:avLst/>
            </a:prstGeom>
            <a:noFill/>
          </p:spPr>
          <p:txBody>
            <a:bodyPr wrap="square" lIns="0" tIns="0" rIns="0" bIns="0" rtlCol="0">
              <a:spAutoFit/>
            </a:bodyPr>
            <a:lstStyle/>
            <a:p>
              <a:r>
                <a:rPr lang="en-US" sz="1400" dirty="0">
                  <a:solidFill>
                    <a:schemeClr val="tx2"/>
                  </a:solidFill>
                  <a:latin typeface="Arial" panose="020B0604020202020204" pitchFamily="34" charset="0"/>
                </a:rPr>
                <a:t>Car Pooling reg app</a:t>
              </a:r>
            </a:p>
          </p:txBody>
        </p:sp>
        <p:sp>
          <p:nvSpPr>
            <p:cNvPr id="6" name="TextBox 5">
              <a:extLst>
                <a:ext uri="{FF2B5EF4-FFF2-40B4-BE49-F238E27FC236}">
                  <a16:creationId xmlns:a16="http://schemas.microsoft.com/office/drawing/2014/main" id="{29E99493-E168-615C-B35A-0CDC255750D5}"/>
                </a:ext>
              </a:extLst>
            </p:cNvPr>
            <p:cNvSpPr txBox="1"/>
            <p:nvPr/>
          </p:nvSpPr>
          <p:spPr>
            <a:xfrm>
              <a:off x="1400250" y="3356754"/>
              <a:ext cx="3118349" cy="430887"/>
            </a:xfrm>
            <a:prstGeom prst="rect">
              <a:avLst/>
            </a:prstGeom>
            <a:noFill/>
          </p:spPr>
          <p:txBody>
            <a:bodyPr wrap="square" lIns="0" tIns="0" rIns="0" bIns="0" rtlCol="0">
              <a:spAutoFit/>
            </a:bodyPr>
            <a:lstStyle/>
            <a:p>
              <a:r>
                <a:rPr lang="en-US" sz="1400" dirty="0">
                  <a:solidFill>
                    <a:schemeClr val="tx2"/>
                  </a:solidFill>
                  <a:latin typeface="Arial" panose="020B0604020202020204" pitchFamily="34" charset="0"/>
                </a:rPr>
                <a:t>Survey details on Employee commute pattern</a:t>
              </a:r>
            </a:p>
          </p:txBody>
        </p:sp>
        <p:sp>
          <p:nvSpPr>
            <p:cNvPr id="10" name="TextBox 9">
              <a:extLst>
                <a:ext uri="{FF2B5EF4-FFF2-40B4-BE49-F238E27FC236}">
                  <a16:creationId xmlns:a16="http://schemas.microsoft.com/office/drawing/2014/main" id="{ECE17CD5-5FC3-532C-6C15-CCAB804524F9}"/>
                </a:ext>
              </a:extLst>
            </p:cNvPr>
            <p:cNvSpPr txBox="1"/>
            <p:nvPr/>
          </p:nvSpPr>
          <p:spPr>
            <a:xfrm>
              <a:off x="1326090" y="1688659"/>
              <a:ext cx="2746170" cy="215444"/>
            </a:xfrm>
            <a:prstGeom prst="rect">
              <a:avLst/>
            </a:prstGeom>
            <a:noFill/>
          </p:spPr>
          <p:txBody>
            <a:bodyPr wrap="square" lIns="0" tIns="0" rIns="0" bIns="0" rtlCol="0">
              <a:spAutoFit/>
            </a:bodyPr>
            <a:lstStyle/>
            <a:p>
              <a:r>
                <a:rPr lang="en-US" sz="1400" dirty="0">
                  <a:solidFill>
                    <a:schemeClr val="tx2"/>
                  </a:solidFill>
                  <a:latin typeface="Arial" panose="020B0604020202020204" pitchFamily="34" charset="0"/>
                </a:rPr>
                <a:t>Digital Wallet Data Feed</a:t>
              </a:r>
              <a:endParaRPr lang="en-IN" sz="1400" dirty="0">
                <a:solidFill>
                  <a:schemeClr val="tx2"/>
                </a:solidFill>
                <a:latin typeface="Arial" panose="020B0604020202020204" pitchFamily="34" charset="0"/>
              </a:endParaRPr>
            </a:p>
          </p:txBody>
        </p:sp>
      </p:grpSp>
      <p:grpSp>
        <p:nvGrpSpPr>
          <p:cNvPr id="61" name="Group 60">
            <a:extLst>
              <a:ext uri="{FF2B5EF4-FFF2-40B4-BE49-F238E27FC236}">
                <a16:creationId xmlns:a16="http://schemas.microsoft.com/office/drawing/2014/main" id="{3CBD2889-EFCB-7222-94D8-7C7C034C280C}"/>
              </a:ext>
            </a:extLst>
          </p:cNvPr>
          <p:cNvGrpSpPr/>
          <p:nvPr/>
        </p:nvGrpSpPr>
        <p:grpSpPr>
          <a:xfrm>
            <a:off x="5288280" y="1946713"/>
            <a:ext cx="4409440" cy="3703319"/>
            <a:chOff x="685800" y="1082339"/>
            <a:chExt cx="3728720" cy="3703320"/>
          </a:xfrm>
        </p:grpSpPr>
        <p:sp>
          <p:nvSpPr>
            <p:cNvPr id="62" name="Flowchart: Internal Storage 61">
              <a:extLst>
                <a:ext uri="{FF2B5EF4-FFF2-40B4-BE49-F238E27FC236}">
                  <a16:creationId xmlns:a16="http://schemas.microsoft.com/office/drawing/2014/main" id="{AD7FBC92-6EA2-1B02-9083-3E6087EAE908}"/>
                </a:ext>
              </a:extLst>
            </p:cNvPr>
            <p:cNvSpPr/>
            <p:nvPr/>
          </p:nvSpPr>
          <p:spPr>
            <a:xfrm>
              <a:off x="685800" y="1082339"/>
              <a:ext cx="3728720" cy="3703320"/>
            </a:xfrm>
            <a:prstGeom prst="flowChartInternalStorage">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3" name="TextBox 62">
              <a:extLst>
                <a:ext uri="{FF2B5EF4-FFF2-40B4-BE49-F238E27FC236}">
                  <a16:creationId xmlns:a16="http://schemas.microsoft.com/office/drawing/2014/main" id="{8DD112C7-CA32-81F1-D888-397F8AC54CD3}"/>
                </a:ext>
              </a:extLst>
            </p:cNvPr>
            <p:cNvSpPr txBox="1"/>
            <p:nvPr/>
          </p:nvSpPr>
          <p:spPr>
            <a:xfrm>
              <a:off x="1672890" y="1126754"/>
              <a:ext cx="1315720" cy="215444"/>
            </a:xfrm>
            <a:prstGeom prst="rect">
              <a:avLst/>
            </a:prstGeom>
            <a:noFill/>
          </p:spPr>
          <p:txBody>
            <a:bodyPr wrap="square" lIns="0" tIns="0" rIns="0" bIns="0" rtlCol="0">
              <a:spAutoFit/>
            </a:bodyPr>
            <a:lstStyle/>
            <a:p>
              <a:pPr algn="ctr"/>
              <a:endParaRPr lang="en-IN" sz="1400" dirty="0">
                <a:solidFill>
                  <a:schemeClr val="tx2"/>
                </a:solidFill>
                <a:latin typeface="Arial" panose="020B0604020202020204" pitchFamily="34" charset="0"/>
              </a:endParaRPr>
            </a:p>
          </p:txBody>
        </p:sp>
      </p:grpSp>
      <p:sp>
        <p:nvSpPr>
          <p:cNvPr id="64" name="Arrow: Right 63">
            <a:extLst>
              <a:ext uri="{FF2B5EF4-FFF2-40B4-BE49-F238E27FC236}">
                <a16:creationId xmlns:a16="http://schemas.microsoft.com/office/drawing/2014/main" id="{31F7084A-81D8-B4FF-7330-2278DB95962E}"/>
              </a:ext>
            </a:extLst>
          </p:cNvPr>
          <p:cNvSpPr/>
          <p:nvPr/>
        </p:nvSpPr>
        <p:spPr>
          <a:xfrm>
            <a:off x="4373880" y="3608331"/>
            <a:ext cx="1309340" cy="163530"/>
          </a:xfrm>
          <a:prstGeom prst="rightArrow">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832889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BCE073-8F94-EFD9-DDB9-BFAAAF6576FC}"/>
            </a:ext>
          </a:extLst>
        </p:cNvPr>
        <p:cNvGrpSpPr/>
        <p:nvPr/>
      </p:nvGrpSpPr>
      <p:grpSpPr>
        <a:xfrm>
          <a:off x="0" y="0"/>
          <a:ext cx="0" cy="0"/>
          <a:chOff x="0" y="0"/>
          <a:chExt cx="0" cy="0"/>
        </a:xfrm>
      </p:grpSpPr>
      <p:sp>
        <p:nvSpPr>
          <p:cNvPr id="5" name="Text Placeholder 4">
            <a:extLst>
              <a:ext uri="{FF2B5EF4-FFF2-40B4-BE49-F238E27FC236}">
                <a16:creationId xmlns:a16="http://schemas.microsoft.com/office/drawing/2014/main" id="{8FA45EF2-6E83-D164-8A0D-A06D14E8276E}"/>
              </a:ext>
            </a:extLst>
          </p:cNvPr>
          <p:cNvSpPr>
            <a:spLocks noGrp="1"/>
          </p:cNvSpPr>
          <p:nvPr>
            <p:ph type="body" sz="quarter" idx="28"/>
          </p:nvPr>
        </p:nvSpPr>
        <p:spPr>
          <a:xfrm>
            <a:off x="457200" y="444961"/>
            <a:ext cx="5287950" cy="501604"/>
          </a:xfrm>
        </p:spPr>
        <p:txBody>
          <a:bodyPr anchor="ctr"/>
          <a:lstStyle/>
          <a:p>
            <a:r>
              <a:rPr lang="en-US" sz="3600" err="1">
                <a:latin typeface="+mj-lt"/>
              </a:rPr>
              <a:t>EcoSync</a:t>
            </a:r>
            <a:r>
              <a:rPr lang="en-US" sz="3600">
                <a:latin typeface="+mj-lt"/>
              </a:rPr>
              <a:t> – An Overview</a:t>
            </a:r>
          </a:p>
        </p:txBody>
      </p:sp>
      <p:sp>
        <p:nvSpPr>
          <p:cNvPr id="8" name="TextBox 7">
            <a:extLst>
              <a:ext uri="{FF2B5EF4-FFF2-40B4-BE49-F238E27FC236}">
                <a16:creationId xmlns:a16="http://schemas.microsoft.com/office/drawing/2014/main" id="{33A74136-D58E-6EC3-7A35-FA249FAFA2FB}"/>
              </a:ext>
            </a:extLst>
          </p:cNvPr>
          <p:cNvSpPr txBox="1"/>
          <p:nvPr/>
        </p:nvSpPr>
        <p:spPr>
          <a:xfrm>
            <a:off x="355728" y="1279797"/>
            <a:ext cx="11480543" cy="1231106"/>
          </a:xfrm>
          <a:prstGeom prst="rect">
            <a:avLst/>
          </a:prstGeom>
          <a:noFill/>
        </p:spPr>
        <p:txBody>
          <a:bodyPr wrap="square">
            <a:spAutoFit/>
          </a:bodyPr>
          <a:lstStyle/>
          <a:p>
            <a:r>
              <a:rPr lang="en-IN" sz="2000" b="1" i="1">
                <a:solidFill>
                  <a:schemeClr val="tx2"/>
                </a:solidFill>
                <a:latin typeface="Arial" panose="020B0604020202020204" pitchFamily="34" charset="0"/>
              </a:rPr>
              <a:t>Theme 2:</a:t>
            </a:r>
            <a:br>
              <a:rPr lang="en-IN" sz="1800">
                <a:solidFill>
                  <a:srgbClr val="000000"/>
                </a:solidFill>
                <a:effectLst/>
                <a:latin typeface="Helvetica Neue" panose="02000503000000020004"/>
                <a:ea typeface="Times New Roman" panose="02020603050405020304" pitchFamily="18" charset="0"/>
                <a:cs typeface="Times New Roman" panose="02020603050405020304" pitchFamily="18" charset="0"/>
              </a:rPr>
            </a:br>
            <a:r>
              <a:rPr lang="en-IN" sz="1800">
                <a:solidFill>
                  <a:srgbClr val="000000"/>
                </a:solidFill>
                <a:effectLst/>
                <a:latin typeface="Helvetica Neue" panose="02000503000000020004"/>
                <a:ea typeface="Times New Roman" panose="02020603050405020304" pitchFamily="18" charset="0"/>
                <a:cs typeface="Times New Roman" panose="02020603050405020304" pitchFamily="18" charset="0"/>
              </a:rPr>
              <a:t>	</a:t>
            </a:r>
          </a:p>
          <a:p>
            <a:pPr>
              <a:spcAft>
                <a:spcPts val="1200"/>
              </a:spcAft>
            </a:pPr>
            <a:r>
              <a:rPr lang="en-IN" i="1">
                <a:solidFill>
                  <a:srgbClr val="000000"/>
                </a:solidFill>
                <a:latin typeface="Helvetica Neue" panose="02000503000000020004"/>
                <a:ea typeface="Times New Roman" panose="02020603050405020304" pitchFamily="18" charset="0"/>
                <a:cs typeface="Times New Roman" panose="02020603050405020304" pitchFamily="18" charset="0"/>
              </a:rPr>
              <a:t>	</a:t>
            </a:r>
            <a:r>
              <a:rPr lang="en-US" sz="1800" i="1">
                <a:solidFill>
                  <a:srgbClr val="000000"/>
                </a:solidFill>
                <a:effectLst/>
                <a:latin typeface="Helvetica Neue" panose="02000503000000020004"/>
                <a:ea typeface="Times New Roman" panose="02020603050405020304" pitchFamily="18" charset="0"/>
                <a:cs typeface="Times New Roman" panose="02020603050405020304" pitchFamily="18" charset="0"/>
              </a:rPr>
              <a:t>A common pluggable framework to be able to pull the ESG information from different 3rd party technologies ( VMware, </a:t>
            </a:r>
            <a:r>
              <a:rPr lang="en-US" sz="1800" i="1" err="1">
                <a:solidFill>
                  <a:srgbClr val="000000"/>
                </a:solidFill>
                <a:effectLst/>
                <a:latin typeface="Helvetica Neue" panose="02000503000000020004"/>
                <a:ea typeface="Times New Roman" panose="02020603050405020304" pitchFamily="18" charset="0"/>
                <a:cs typeface="Times New Roman" panose="02020603050405020304" pitchFamily="18" charset="0"/>
              </a:rPr>
              <a:t>hyperscalers</a:t>
            </a:r>
            <a:r>
              <a:rPr lang="en-US" sz="1800" i="1">
                <a:solidFill>
                  <a:srgbClr val="000000"/>
                </a:solidFill>
                <a:effectLst/>
                <a:latin typeface="Helvetica Neue" panose="02000503000000020004"/>
                <a:ea typeface="Times New Roman" panose="02020603050405020304" pitchFamily="18" charset="0"/>
                <a:cs typeface="Times New Roman" panose="02020603050405020304" pitchFamily="18" charset="0"/>
              </a:rPr>
              <a:t>, etc..) into common data lake ( Bridge) and make it available for insights.</a:t>
            </a:r>
            <a:endParaRPr lang="en-IN" sz="1800" i="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6" name="TextBox 25">
            <a:extLst>
              <a:ext uri="{FF2B5EF4-FFF2-40B4-BE49-F238E27FC236}">
                <a16:creationId xmlns:a16="http://schemas.microsoft.com/office/drawing/2014/main" id="{8CDBA9CA-B41B-D3A9-BABB-BE5E05C15ED4}"/>
              </a:ext>
            </a:extLst>
          </p:cNvPr>
          <p:cNvSpPr txBox="1"/>
          <p:nvPr/>
        </p:nvSpPr>
        <p:spPr>
          <a:xfrm>
            <a:off x="457200" y="2913979"/>
            <a:ext cx="11480543" cy="1846659"/>
          </a:xfrm>
          <a:prstGeom prst="rect">
            <a:avLst/>
          </a:prstGeom>
          <a:noFill/>
        </p:spPr>
        <p:txBody>
          <a:bodyPr wrap="square" lIns="0" tIns="0" rIns="0" bIns="0" rtlCol="0">
            <a:spAutoFit/>
          </a:bodyPr>
          <a:lstStyle/>
          <a:p>
            <a:pPr algn="l"/>
            <a:r>
              <a:rPr lang="en-US" sz="2000" b="1" i="1" dirty="0" err="1">
                <a:solidFill>
                  <a:schemeClr val="tx2"/>
                </a:solidFill>
                <a:latin typeface="Arial" panose="020B0604020202020204" pitchFamily="34" charset="0"/>
              </a:rPr>
              <a:t>EcoSync</a:t>
            </a:r>
            <a:r>
              <a:rPr lang="en-US" sz="2000" b="1" i="1" dirty="0">
                <a:solidFill>
                  <a:schemeClr val="tx2"/>
                </a:solidFill>
                <a:latin typeface="Arial" panose="020B0604020202020204" pitchFamily="34" charset="0"/>
              </a:rPr>
              <a:t>:</a:t>
            </a:r>
          </a:p>
          <a:p>
            <a:pPr algn="l"/>
            <a:endParaRPr lang="en-US" sz="2000" b="1" i="1" dirty="0">
              <a:solidFill>
                <a:schemeClr val="tx2"/>
              </a:solidFill>
              <a:latin typeface="Arial" panose="020B0604020202020204" pitchFamily="34" charset="0"/>
            </a:endParaRPr>
          </a:p>
          <a:p>
            <a:pPr algn="l"/>
            <a:r>
              <a:rPr lang="en-US" sz="1400" dirty="0">
                <a:solidFill>
                  <a:schemeClr val="tx2"/>
                </a:solidFill>
                <a:latin typeface="Arial" panose="020B0604020202020204" pitchFamily="34" charset="0"/>
              </a:rPr>
              <a:t>	</a:t>
            </a:r>
            <a:r>
              <a:rPr lang="en-US" i="1" dirty="0">
                <a:solidFill>
                  <a:schemeClr val="tx2"/>
                </a:solidFill>
                <a:latin typeface="Arial" panose="020B0604020202020204" pitchFamily="34" charset="0"/>
              </a:rPr>
              <a:t>A common Plug &amp; Play framework that collects the ESG metrics </a:t>
            </a:r>
          </a:p>
          <a:p>
            <a:pPr algn="l"/>
            <a:r>
              <a:rPr lang="en-US" i="1" dirty="0">
                <a:solidFill>
                  <a:schemeClr val="tx2"/>
                </a:solidFill>
                <a:latin typeface="Arial" panose="020B0604020202020204" pitchFamily="34" charset="0"/>
              </a:rPr>
              <a:t>	    </a:t>
            </a:r>
            <a:r>
              <a:rPr lang="en-US" i="1" dirty="0">
                <a:solidFill>
                  <a:schemeClr val="tx2"/>
                </a:solidFill>
                <a:latin typeface="Arial" panose="020B0604020202020204" pitchFamily="34" charset="0"/>
                <a:sym typeface="Wingdings" panose="05000000000000000000" pitchFamily="2" charset="2"/>
              </a:rPr>
              <a:t> </a:t>
            </a:r>
            <a:r>
              <a:rPr lang="en-US" sz="1600" i="1" dirty="0">
                <a:solidFill>
                  <a:schemeClr val="tx2"/>
                </a:solidFill>
                <a:latin typeface="Arial" panose="020B0604020202020204" pitchFamily="34" charset="0"/>
              </a:rPr>
              <a:t>from multi-varied technological and business environment  </a:t>
            </a:r>
          </a:p>
          <a:p>
            <a:pPr algn="l"/>
            <a:r>
              <a:rPr lang="en-US" sz="1600" i="1" dirty="0">
                <a:solidFill>
                  <a:schemeClr val="tx2"/>
                </a:solidFill>
                <a:latin typeface="Arial" panose="020B0604020202020204" pitchFamily="34" charset="0"/>
              </a:rPr>
              <a:t>	     </a:t>
            </a:r>
            <a:r>
              <a:rPr lang="en-US" sz="1600" i="1" dirty="0">
                <a:solidFill>
                  <a:schemeClr val="tx2"/>
                </a:solidFill>
                <a:latin typeface="Arial" panose="020B0604020202020204" pitchFamily="34" charset="0"/>
                <a:sym typeface="Wingdings" panose="05000000000000000000" pitchFamily="2" charset="2"/>
              </a:rPr>
              <a:t> </a:t>
            </a:r>
            <a:r>
              <a:rPr lang="en-US" sz="1600" i="1" dirty="0">
                <a:solidFill>
                  <a:schemeClr val="tx2"/>
                </a:solidFill>
                <a:latin typeface="Arial" panose="020B0604020202020204" pitchFamily="34" charset="0"/>
              </a:rPr>
              <a:t>to provide the ESG report, Predictive insights and implementable advice to enhance ESG &amp; Sustainability. </a:t>
            </a:r>
          </a:p>
          <a:p>
            <a:pPr algn="l"/>
            <a:endParaRPr lang="en-IN" sz="1400" dirty="0">
              <a:solidFill>
                <a:schemeClr val="tx2"/>
              </a:solidFill>
              <a:latin typeface="Arial" panose="020B0604020202020204" pitchFamily="34" charset="0"/>
            </a:endParaRPr>
          </a:p>
          <a:p>
            <a:pPr algn="l"/>
            <a:endParaRPr lang="en-IN" sz="1400" dirty="0">
              <a:solidFill>
                <a:schemeClr val="tx2"/>
              </a:solidFill>
              <a:latin typeface="Arial" panose="020B0604020202020204" pitchFamily="34" charset="0"/>
            </a:endParaRPr>
          </a:p>
        </p:txBody>
      </p:sp>
    </p:spTree>
    <p:extLst>
      <p:ext uri="{BB962C8B-B14F-4D97-AF65-F5344CB8AC3E}">
        <p14:creationId xmlns:p14="http://schemas.microsoft.com/office/powerpoint/2010/main" val="24641004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E776CA-4D03-11B5-D3FD-9B3539F5526F}"/>
            </a:ext>
          </a:extLst>
        </p:cNvPr>
        <p:cNvGrpSpPr/>
        <p:nvPr/>
      </p:nvGrpSpPr>
      <p:grpSpPr>
        <a:xfrm>
          <a:off x="0" y="0"/>
          <a:ext cx="0" cy="0"/>
          <a:chOff x="0" y="0"/>
          <a:chExt cx="0" cy="0"/>
        </a:xfrm>
      </p:grpSpPr>
      <p:sp>
        <p:nvSpPr>
          <p:cNvPr id="5" name="Text Placeholder 4">
            <a:extLst>
              <a:ext uri="{FF2B5EF4-FFF2-40B4-BE49-F238E27FC236}">
                <a16:creationId xmlns:a16="http://schemas.microsoft.com/office/drawing/2014/main" id="{1B34EFCF-9345-0A15-DE84-73017F69F68E}"/>
              </a:ext>
            </a:extLst>
          </p:cNvPr>
          <p:cNvSpPr>
            <a:spLocks noGrp="1"/>
          </p:cNvSpPr>
          <p:nvPr>
            <p:ph type="body" sz="quarter" idx="28"/>
          </p:nvPr>
        </p:nvSpPr>
        <p:spPr>
          <a:xfrm>
            <a:off x="457200" y="444961"/>
            <a:ext cx="5287950" cy="501604"/>
          </a:xfrm>
        </p:spPr>
        <p:txBody>
          <a:bodyPr anchor="ctr"/>
          <a:lstStyle/>
          <a:p>
            <a:r>
              <a:rPr lang="en-US" sz="3600">
                <a:latin typeface="+mj-lt"/>
              </a:rPr>
              <a:t>Problem being addressed</a:t>
            </a:r>
          </a:p>
        </p:txBody>
      </p:sp>
      <p:sp>
        <p:nvSpPr>
          <p:cNvPr id="2" name="TextBox 1">
            <a:extLst>
              <a:ext uri="{FF2B5EF4-FFF2-40B4-BE49-F238E27FC236}">
                <a16:creationId xmlns:a16="http://schemas.microsoft.com/office/drawing/2014/main" id="{4041C771-B330-02B2-A90B-03A004C1AE4D}"/>
              </a:ext>
            </a:extLst>
          </p:cNvPr>
          <p:cNvSpPr txBox="1"/>
          <p:nvPr/>
        </p:nvSpPr>
        <p:spPr>
          <a:xfrm>
            <a:off x="513080" y="1380718"/>
            <a:ext cx="10988040" cy="1172309"/>
          </a:xfrm>
          <a:prstGeom prst="rect">
            <a:avLst/>
          </a:prstGeom>
          <a:noFill/>
        </p:spPr>
        <p:txBody>
          <a:bodyPr wrap="square" lIns="0" tIns="0" rIns="0" bIns="0" rtlCol="0">
            <a:spAutoFit/>
          </a:bodyPr>
          <a:lstStyle/>
          <a:p>
            <a:pPr>
              <a:lnSpc>
                <a:spcPct val="107000"/>
              </a:lnSpc>
              <a:spcAft>
                <a:spcPts val="800"/>
              </a:spcAft>
            </a:pPr>
            <a:r>
              <a:rPr lang="en-US" sz="1800" i="1" kern="100">
                <a:solidFill>
                  <a:schemeClr val="tx2"/>
                </a:solidFill>
                <a:effectLst/>
                <a:latin typeface="Calibri" panose="020F0502020204030204" pitchFamily="34" charset="0"/>
                <a:ea typeface="Calibri" panose="020F0502020204030204" pitchFamily="34" charset="0"/>
                <a:cs typeface="Times New Roman" panose="02020603050405020304" pitchFamily="18" charset="0"/>
              </a:rPr>
              <a:t>In recent days, ESG considerations have become increasingly important for businesses.  While IT service providers outshining to provide 360-degree visibility towards the IT resources to enrich the availability and performance, there is no enterprise level or industrial solution available today to offer a concreate guidance on ESG investments for the organizations.</a:t>
            </a:r>
            <a:endParaRPr lang="en-IN" sz="1800" i="1" kern="10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D0C70185-AF4A-9AC1-68EF-38EC6EE0E604}"/>
              </a:ext>
            </a:extLst>
          </p:cNvPr>
          <p:cNvSpPr txBox="1"/>
          <p:nvPr/>
        </p:nvSpPr>
        <p:spPr>
          <a:xfrm>
            <a:off x="363220" y="3026638"/>
            <a:ext cx="11280140" cy="3108864"/>
          </a:xfrm>
          <a:prstGeom prst="rect">
            <a:avLst/>
          </a:prstGeom>
          <a:noFill/>
        </p:spPr>
        <p:txBody>
          <a:bodyPr wrap="square" lIns="0" tIns="0" rIns="0" bIns="0" rtlCol="0">
            <a:spAutoFit/>
          </a:bodyPr>
          <a:lstStyle/>
          <a:p>
            <a:pPr>
              <a:lnSpc>
                <a:spcPct val="107000"/>
              </a:lnSpc>
              <a:spcAft>
                <a:spcPts val="800"/>
              </a:spcAft>
            </a:pPr>
            <a:r>
              <a:rPr lang="en-US" sz="2000" kern="100" err="1">
                <a:solidFill>
                  <a:schemeClr val="accent1"/>
                </a:solidFill>
                <a:effectLst/>
                <a:latin typeface="Calibri" panose="020F0502020204030204" pitchFamily="34" charset="0"/>
                <a:ea typeface="Calibri" panose="020F0502020204030204" pitchFamily="34" charset="0"/>
                <a:cs typeface="Times New Roman" panose="02020603050405020304" pitchFamily="18" charset="0"/>
              </a:rPr>
              <a:t>EcoSync</a:t>
            </a:r>
            <a:r>
              <a:rPr lang="en-US" sz="2000" kern="100">
                <a:solidFill>
                  <a:schemeClr val="accent1"/>
                </a:solidFill>
                <a:effectLst/>
                <a:latin typeface="Calibri" panose="020F0502020204030204" pitchFamily="34" charset="0"/>
                <a:ea typeface="Calibri" panose="020F0502020204030204" pitchFamily="34" charset="0"/>
                <a:cs typeface="Times New Roman" panose="02020603050405020304" pitchFamily="18" charset="0"/>
              </a:rPr>
              <a:t> – Scope and capabilities:</a:t>
            </a:r>
          </a:p>
          <a:p>
            <a:pPr marL="742950" lvl="1" indent="-285750">
              <a:lnSpc>
                <a:spcPct val="107000"/>
              </a:lnSpc>
              <a:spcAft>
                <a:spcPts val="800"/>
              </a:spcAft>
              <a:buFont typeface="Wingdings" panose="05000000000000000000" pitchFamily="2" charset="2"/>
              <a:buChar char="Ø"/>
            </a:pPr>
            <a:r>
              <a:rPr lang="en-US" i="1" kern="100">
                <a:solidFill>
                  <a:schemeClr val="tx2"/>
                </a:solidFill>
                <a:effectLst/>
                <a:latin typeface="Calibri" panose="020F0502020204030204" pitchFamily="34" charset="0"/>
                <a:ea typeface="Calibri" panose="020F0502020204030204" pitchFamily="34" charset="0"/>
                <a:cs typeface="Times New Roman" panose="02020603050405020304" pitchFamily="18" charset="0"/>
              </a:rPr>
              <a:t>A Plug &amp; Play Framework that collects ESG metrics</a:t>
            </a:r>
          </a:p>
          <a:p>
            <a:pPr marL="742950" lvl="1" indent="-285750">
              <a:lnSpc>
                <a:spcPct val="107000"/>
              </a:lnSpc>
              <a:spcAft>
                <a:spcPts val="800"/>
              </a:spcAft>
              <a:buFont typeface="Wingdings" panose="05000000000000000000" pitchFamily="2" charset="2"/>
              <a:buChar char="Ø"/>
            </a:pPr>
            <a:r>
              <a:rPr lang="en-US" i="1" kern="100">
                <a:solidFill>
                  <a:schemeClr val="tx2"/>
                </a:solidFill>
                <a:latin typeface="Calibri" panose="020F0502020204030204" pitchFamily="34" charset="0"/>
                <a:ea typeface="Calibri" panose="020F0502020204030204" pitchFamily="34" charset="0"/>
                <a:cs typeface="Times New Roman" panose="02020603050405020304" pitchFamily="18" charset="0"/>
              </a:rPr>
              <a:t>Common Framework that accommodates diverse technological and industrial systems</a:t>
            </a:r>
          </a:p>
          <a:p>
            <a:pPr marL="742950" lvl="1" indent="-285750">
              <a:lnSpc>
                <a:spcPct val="107000"/>
              </a:lnSpc>
              <a:spcAft>
                <a:spcPts val="800"/>
              </a:spcAft>
              <a:buFont typeface="Wingdings" panose="05000000000000000000" pitchFamily="2" charset="2"/>
              <a:buChar char="Ø"/>
            </a:pPr>
            <a:r>
              <a:rPr lang="en-US" i="1" kern="100">
                <a:solidFill>
                  <a:schemeClr val="tx2"/>
                </a:solidFill>
                <a:latin typeface="Calibri" panose="020F0502020204030204" pitchFamily="34" charset="0"/>
                <a:ea typeface="Calibri" panose="020F0502020204030204" pitchFamily="34" charset="0"/>
                <a:cs typeface="Times New Roman" panose="02020603050405020304" pitchFamily="18" charset="0"/>
              </a:rPr>
              <a:t>Aggregates, correlates and analyzes quantitative and qualitative ESG metrics and transforms into Unified format</a:t>
            </a:r>
          </a:p>
          <a:p>
            <a:pPr marL="742950" lvl="1" indent="-285750">
              <a:lnSpc>
                <a:spcPct val="107000"/>
              </a:lnSpc>
              <a:spcAft>
                <a:spcPts val="800"/>
              </a:spcAft>
              <a:buFont typeface="Wingdings" panose="05000000000000000000" pitchFamily="2" charset="2"/>
              <a:buChar char="Ø"/>
            </a:pPr>
            <a:r>
              <a:rPr lang="en-US" i="1" kern="100">
                <a:solidFill>
                  <a:schemeClr val="tx2"/>
                </a:solidFill>
                <a:latin typeface="Calibri" panose="020F0502020204030204" pitchFamily="34" charset="0"/>
                <a:ea typeface="Calibri" panose="020F0502020204030204" pitchFamily="34" charset="0"/>
                <a:cs typeface="Times New Roman" panose="02020603050405020304" pitchFamily="18" charset="0"/>
              </a:rPr>
              <a:t>Metrics Library develops and contains customizable indicators</a:t>
            </a:r>
          </a:p>
          <a:p>
            <a:pPr marL="742950" lvl="1" indent="-285750">
              <a:lnSpc>
                <a:spcPct val="107000"/>
              </a:lnSpc>
              <a:spcAft>
                <a:spcPts val="800"/>
              </a:spcAft>
              <a:buFont typeface="Wingdings" panose="05000000000000000000" pitchFamily="2" charset="2"/>
              <a:buChar char="Ø"/>
            </a:pPr>
            <a:r>
              <a:rPr lang="en-US" i="1" kern="100">
                <a:solidFill>
                  <a:schemeClr val="tx2"/>
                </a:solidFill>
                <a:latin typeface="Calibri" panose="020F0502020204030204" pitchFamily="34" charset="0"/>
                <a:ea typeface="Calibri" panose="020F0502020204030204" pitchFamily="34" charset="0"/>
                <a:cs typeface="Times New Roman" panose="02020603050405020304" pitchFamily="18" charset="0"/>
              </a:rPr>
              <a:t>Delivers ESG reports in addition to the IT Observability dashboards</a:t>
            </a:r>
          </a:p>
          <a:p>
            <a:pPr marL="742950" lvl="1" indent="-285750">
              <a:lnSpc>
                <a:spcPct val="107000"/>
              </a:lnSpc>
              <a:spcAft>
                <a:spcPts val="800"/>
              </a:spcAft>
              <a:buFont typeface="Wingdings" panose="05000000000000000000" pitchFamily="2" charset="2"/>
              <a:buChar char="Ø"/>
            </a:pPr>
            <a:r>
              <a:rPr lang="en-US" i="1" kern="100">
                <a:solidFill>
                  <a:schemeClr val="tx2"/>
                </a:solidFill>
                <a:latin typeface="Calibri" panose="020F0502020204030204" pitchFamily="34" charset="0"/>
                <a:ea typeface="Calibri" panose="020F0502020204030204" pitchFamily="34" charset="0"/>
                <a:cs typeface="Times New Roman" panose="02020603050405020304" pitchFamily="18" charset="0"/>
              </a:rPr>
              <a:t>Provides guidance to ESG investments based on the selected indicator</a:t>
            </a:r>
          </a:p>
          <a:p>
            <a:pPr marL="742950" lvl="1" indent="-285750">
              <a:lnSpc>
                <a:spcPct val="107000"/>
              </a:lnSpc>
              <a:spcAft>
                <a:spcPts val="800"/>
              </a:spcAft>
              <a:buFont typeface="Wingdings" panose="05000000000000000000" pitchFamily="2" charset="2"/>
              <a:buChar char="Ø"/>
            </a:pPr>
            <a:r>
              <a:rPr lang="en-US" i="1" kern="100">
                <a:solidFill>
                  <a:schemeClr val="tx2"/>
                </a:solidFill>
                <a:latin typeface="Calibri" panose="020F0502020204030204" pitchFamily="34" charset="0"/>
                <a:ea typeface="Calibri" panose="020F0502020204030204" pitchFamily="34" charset="0"/>
                <a:cs typeface="Times New Roman" panose="02020603050405020304" pitchFamily="18" charset="0"/>
              </a:rPr>
              <a:t>Predictive insights and advise to enhance the ESG considerations</a:t>
            </a:r>
            <a:endParaRPr lang="en-US" i="1" kern="10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8244356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412F99-5DDB-7FD7-2ED5-376C8A9ADB6B}"/>
            </a:ext>
          </a:extLst>
        </p:cNvPr>
        <p:cNvGrpSpPr/>
        <p:nvPr/>
      </p:nvGrpSpPr>
      <p:grpSpPr>
        <a:xfrm>
          <a:off x="0" y="0"/>
          <a:ext cx="0" cy="0"/>
          <a:chOff x="0" y="0"/>
          <a:chExt cx="0" cy="0"/>
        </a:xfrm>
      </p:grpSpPr>
      <p:sp>
        <p:nvSpPr>
          <p:cNvPr id="1035" name="Rectangle 1034">
            <a:extLst>
              <a:ext uri="{FF2B5EF4-FFF2-40B4-BE49-F238E27FC236}">
                <a16:creationId xmlns:a16="http://schemas.microsoft.com/office/drawing/2014/main" id="{3861AE08-977A-454A-6B4A-7973826ADDD8}"/>
              </a:ext>
            </a:extLst>
          </p:cNvPr>
          <p:cNvSpPr/>
          <p:nvPr/>
        </p:nvSpPr>
        <p:spPr>
          <a:xfrm>
            <a:off x="9574530" y="1899417"/>
            <a:ext cx="1915551" cy="2562093"/>
          </a:xfrm>
          <a:prstGeom prst="rect">
            <a:avLst/>
          </a:prstGeom>
          <a:solidFill>
            <a:schemeClr val="bg1">
              <a:lumMod val="95000"/>
            </a:schemeClr>
          </a:solid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endParaRPr lang="en-IN" sz="1200">
              <a:solidFill>
                <a:schemeClr val="tx2"/>
              </a:solidFill>
            </a:endParaRPr>
          </a:p>
        </p:txBody>
      </p:sp>
      <p:sp>
        <p:nvSpPr>
          <p:cNvPr id="20" name="Rectangle 19">
            <a:extLst>
              <a:ext uri="{FF2B5EF4-FFF2-40B4-BE49-F238E27FC236}">
                <a16:creationId xmlns:a16="http://schemas.microsoft.com/office/drawing/2014/main" id="{30182679-7835-B31F-705E-907D8C1E5436}"/>
              </a:ext>
            </a:extLst>
          </p:cNvPr>
          <p:cNvSpPr/>
          <p:nvPr/>
        </p:nvSpPr>
        <p:spPr>
          <a:xfrm>
            <a:off x="779709" y="807147"/>
            <a:ext cx="2261302" cy="2562093"/>
          </a:xfrm>
          <a:prstGeom prst="rect">
            <a:avLst/>
          </a:prstGeom>
          <a:solidFill>
            <a:schemeClr val="bg1">
              <a:lumMod val="95000"/>
            </a:schemeClr>
          </a:solid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200">
                <a:solidFill>
                  <a:schemeClr val="tx2"/>
                </a:solidFill>
              </a:rPr>
              <a:t>Wide Range of Technologies</a:t>
            </a:r>
            <a:endParaRPr lang="en-IN" sz="1200">
              <a:solidFill>
                <a:schemeClr val="bg1"/>
              </a:solidFill>
              <a:latin typeface="Arial" panose="020B0604020202020204" pitchFamily="34" charset="0"/>
            </a:endParaRPr>
          </a:p>
        </p:txBody>
      </p:sp>
      <p:sp>
        <p:nvSpPr>
          <p:cNvPr id="5" name="Text Placeholder 4">
            <a:extLst>
              <a:ext uri="{FF2B5EF4-FFF2-40B4-BE49-F238E27FC236}">
                <a16:creationId xmlns:a16="http://schemas.microsoft.com/office/drawing/2014/main" id="{FAB4835C-6FA7-399A-0D03-F15BC9169459}"/>
              </a:ext>
            </a:extLst>
          </p:cNvPr>
          <p:cNvSpPr>
            <a:spLocks noGrp="1"/>
          </p:cNvSpPr>
          <p:nvPr>
            <p:ph type="body" sz="quarter" idx="28"/>
          </p:nvPr>
        </p:nvSpPr>
        <p:spPr>
          <a:xfrm>
            <a:off x="466390" y="73446"/>
            <a:ext cx="5287950" cy="501604"/>
          </a:xfrm>
        </p:spPr>
        <p:txBody>
          <a:bodyPr anchor="ctr"/>
          <a:lstStyle/>
          <a:p>
            <a:r>
              <a:rPr lang="en-US" sz="3600" err="1">
                <a:latin typeface="+mj-lt"/>
              </a:rPr>
              <a:t>EcoSync</a:t>
            </a:r>
            <a:r>
              <a:rPr lang="en-US" sz="3600">
                <a:latin typeface="+mj-lt"/>
              </a:rPr>
              <a:t> – An Overview</a:t>
            </a:r>
          </a:p>
        </p:txBody>
      </p:sp>
      <p:sp>
        <p:nvSpPr>
          <p:cNvPr id="3" name="Slide Number Placeholder 2">
            <a:extLst>
              <a:ext uri="{FF2B5EF4-FFF2-40B4-BE49-F238E27FC236}">
                <a16:creationId xmlns:a16="http://schemas.microsoft.com/office/drawing/2014/main" id="{910684AA-AA4C-49AE-ADCE-BDAC0B4DDD4B}"/>
              </a:ext>
            </a:extLst>
          </p:cNvPr>
          <p:cNvSpPr txBox="1">
            <a:spLocks/>
          </p:cNvSpPr>
          <p:nvPr/>
        </p:nvSpPr>
        <p:spPr>
          <a:xfrm>
            <a:off x="9258300" y="6534316"/>
            <a:ext cx="2743200" cy="126789"/>
          </a:xfrm>
          <a:prstGeom prst="rect">
            <a:avLst/>
          </a:prstGeom>
        </p:spPr>
        <p:txBody>
          <a:bodyPr vert="horz" lIns="0" tIns="0" rIns="0" bIns="0" rtlCol="0" anchor="ctr">
            <a:noAutofit/>
          </a:bodyPr>
          <a:lstStyle>
            <a:defPPr>
              <a:defRPr lang="en-US"/>
            </a:defPPr>
            <a:lvl1pPr marL="0" algn="r" defTabSz="914400" rtl="0" eaLnBrk="1" latinLnBrk="0" hangingPunct="1">
              <a:defRPr sz="900" b="0" i="0" kern="1200">
                <a:solidFill>
                  <a:schemeClr val="tx2"/>
                </a:solidFill>
                <a:latin typeface="TWK Everett" panose="020B0204000000000000" pitchFamily="34" charset="77"/>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B55D76A-9B6E-CD41-ABBE-F6C938295BAD}" type="slidenum">
              <a:rPr lang="en-US" smtClean="0"/>
              <a:pPr/>
              <a:t>5</a:t>
            </a:fld>
            <a:endParaRPr lang="en-US"/>
          </a:p>
        </p:txBody>
      </p:sp>
      <p:sp>
        <p:nvSpPr>
          <p:cNvPr id="15" name="Rectangle 14">
            <a:extLst>
              <a:ext uri="{FF2B5EF4-FFF2-40B4-BE49-F238E27FC236}">
                <a16:creationId xmlns:a16="http://schemas.microsoft.com/office/drawing/2014/main" id="{D0D738AE-5875-924A-0B8D-E9A6265AB75A}"/>
              </a:ext>
            </a:extLst>
          </p:cNvPr>
          <p:cNvSpPr/>
          <p:nvPr/>
        </p:nvSpPr>
        <p:spPr>
          <a:xfrm>
            <a:off x="5086060" y="2582769"/>
            <a:ext cx="682263" cy="1366071"/>
          </a:xfrm>
          <a:prstGeom prst="rect">
            <a:avLst/>
          </a:prstGeom>
          <a:noFill/>
          <a:ln w="6350">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0">
              <a:solidFill>
                <a:schemeClr val="tx2"/>
              </a:solidFill>
              <a:latin typeface="Arial" panose="020B0604020202020204" pitchFamily="34" charset="0"/>
            </a:endParaRPr>
          </a:p>
        </p:txBody>
      </p:sp>
      <p:sp>
        <p:nvSpPr>
          <p:cNvPr id="10" name="Rectangle 9">
            <a:extLst>
              <a:ext uri="{FF2B5EF4-FFF2-40B4-BE49-F238E27FC236}">
                <a16:creationId xmlns:a16="http://schemas.microsoft.com/office/drawing/2014/main" id="{3F671A31-F16C-1C61-32B3-D488B79E29E3}"/>
              </a:ext>
            </a:extLst>
          </p:cNvPr>
          <p:cNvSpPr/>
          <p:nvPr/>
        </p:nvSpPr>
        <p:spPr>
          <a:xfrm>
            <a:off x="1069284" y="1336195"/>
            <a:ext cx="1684064" cy="384028"/>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a:solidFill>
                  <a:schemeClr val="tx2"/>
                </a:solidFill>
              </a:rPr>
              <a:t>Various hosting Platforms</a:t>
            </a:r>
            <a:endParaRPr lang="en-IN" sz="1050">
              <a:solidFill>
                <a:schemeClr val="tx2"/>
              </a:solidFill>
            </a:endParaRPr>
          </a:p>
        </p:txBody>
      </p:sp>
      <p:sp>
        <p:nvSpPr>
          <p:cNvPr id="21" name="Rectangle 20">
            <a:extLst>
              <a:ext uri="{FF2B5EF4-FFF2-40B4-BE49-F238E27FC236}">
                <a16:creationId xmlns:a16="http://schemas.microsoft.com/office/drawing/2014/main" id="{67930EC7-A69A-08B6-1832-0C8D3141A2C9}"/>
              </a:ext>
            </a:extLst>
          </p:cNvPr>
          <p:cNvSpPr/>
          <p:nvPr/>
        </p:nvSpPr>
        <p:spPr>
          <a:xfrm>
            <a:off x="1069284" y="1801609"/>
            <a:ext cx="1684064" cy="384028"/>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a:solidFill>
                  <a:schemeClr val="tx2"/>
                </a:solidFill>
              </a:rPr>
              <a:t>Various Industry Verticals</a:t>
            </a:r>
            <a:endParaRPr lang="en-IN" sz="1050">
              <a:solidFill>
                <a:schemeClr val="tx2"/>
              </a:solidFill>
            </a:endParaRPr>
          </a:p>
        </p:txBody>
      </p:sp>
      <p:sp>
        <p:nvSpPr>
          <p:cNvPr id="22" name="Rectangle 21">
            <a:extLst>
              <a:ext uri="{FF2B5EF4-FFF2-40B4-BE49-F238E27FC236}">
                <a16:creationId xmlns:a16="http://schemas.microsoft.com/office/drawing/2014/main" id="{EF2E85F3-3417-3C38-EFCD-ACDABE985889}"/>
              </a:ext>
            </a:extLst>
          </p:cNvPr>
          <p:cNvSpPr/>
          <p:nvPr/>
        </p:nvSpPr>
        <p:spPr>
          <a:xfrm>
            <a:off x="1069284" y="2297517"/>
            <a:ext cx="1684064" cy="384028"/>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a:solidFill>
                  <a:schemeClr val="tx2"/>
                </a:solidFill>
              </a:rPr>
              <a:t>Choice of Enterprise application</a:t>
            </a:r>
            <a:endParaRPr lang="en-IN" sz="1050">
              <a:solidFill>
                <a:schemeClr val="tx2"/>
              </a:solidFill>
            </a:endParaRPr>
          </a:p>
        </p:txBody>
      </p:sp>
      <p:sp>
        <p:nvSpPr>
          <p:cNvPr id="23" name="Rectangle 22">
            <a:extLst>
              <a:ext uri="{FF2B5EF4-FFF2-40B4-BE49-F238E27FC236}">
                <a16:creationId xmlns:a16="http://schemas.microsoft.com/office/drawing/2014/main" id="{5D1787B0-2108-B1E7-2EB4-1D0FAC21A405}"/>
              </a:ext>
            </a:extLst>
          </p:cNvPr>
          <p:cNvSpPr/>
          <p:nvPr/>
        </p:nvSpPr>
        <p:spPr>
          <a:xfrm>
            <a:off x="1069284" y="2809237"/>
            <a:ext cx="1684064" cy="384028"/>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a:solidFill>
                  <a:schemeClr val="tx2"/>
                </a:solidFill>
              </a:rPr>
              <a:t>Usage patterns / Utilization trends</a:t>
            </a:r>
            <a:endParaRPr lang="en-IN" sz="1050">
              <a:solidFill>
                <a:schemeClr val="tx2"/>
              </a:solidFill>
            </a:endParaRPr>
          </a:p>
        </p:txBody>
      </p:sp>
      <p:sp>
        <p:nvSpPr>
          <p:cNvPr id="25" name="Rectangle 24">
            <a:extLst>
              <a:ext uri="{FF2B5EF4-FFF2-40B4-BE49-F238E27FC236}">
                <a16:creationId xmlns:a16="http://schemas.microsoft.com/office/drawing/2014/main" id="{7DBEF63F-CCCC-C14D-D738-6A0DF82B9E44}"/>
              </a:ext>
            </a:extLst>
          </p:cNvPr>
          <p:cNvSpPr/>
          <p:nvPr/>
        </p:nvSpPr>
        <p:spPr>
          <a:xfrm>
            <a:off x="785168" y="3587090"/>
            <a:ext cx="2261302" cy="2562093"/>
          </a:xfrm>
          <a:prstGeom prst="rect">
            <a:avLst/>
          </a:prstGeom>
          <a:solidFill>
            <a:schemeClr val="bg1">
              <a:lumMod val="95000"/>
            </a:schemeClr>
          </a:solid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200">
                <a:solidFill>
                  <a:schemeClr val="tx2"/>
                </a:solidFill>
              </a:rPr>
              <a:t>Non-technical/Non-Financial Metrics</a:t>
            </a:r>
            <a:endParaRPr lang="en-IN" sz="1200">
              <a:solidFill>
                <a:schemeClr val="tx2"/>
              </a:solidFill>
            </a:endParaRPr>
          </a:p>
        </p:txBody>
      </p:sp>
      <p:sp>
        <p:nvSpPr>
          <p:cNvPr id="4" name="Rectangle 3">
            <a:extLst>
              <a:ext uri="{FF2B5EF4-FFF2-40B4-BE49-F238E27FC236}">
                <a16:creationId xmlns:a16="http://schemas.microsoft.com/office/drawing/2014/main" id="{4E9D9936-ED6E-08B7-D09E-C1EFDA43C547}"/>
              </a:ext>
            </a:extLst>
          </p:cNvPr>
          <p:cNvSpPr/>
          <p:nvPr/>
        </p:nvSpPr>
        <p:spPr>
          <a:xfrm>
            <a:off x="996344" y="4233763"/>
            <a:ext cx="1774619" cy="529049"/>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a:solidFill>
                  <a:schemeClr val="tx2"/>
                </a:solidFill>
              </a:rPr>
              <a:t>Non-Tech Environmental metrics ( Power/Water Source / Conservation)</a:t>
            </a:r>
            <a:endParaRPr lang="en-IN" sz="1050">
              <a:solidFill>
                <a:schemeClr val="tx2"/>
              </a:solidFill>
            </a:endParaRPr>
          </a:p>
        </p:txBody>
      </p:sp>
      <p:sp>
        <p:nvSpPr>
          <p:cNvPr id="6" name="Rectangle 5">
            <a:extLst>
              <a:ext uri="{FF2B5EF4-FFF2-40B4-BE49-F238E27FC236}">
                <a16:creationId xmlns:a16="http://schemas.microsoft.com/office/drawing/2014/main" id="{824F4956-4F19-2811-8BD1-8F10B8630BE1}"/>
              </a:ext>
            </a:extLst>
          </p:cNvPr>
          <p:cNvSpPr/>
          <p:nvPr/>
        </p:nvSpPr>
        <p:spPr>
          <a:xfrm>
            <a:off x="978729" y="4861142"/>
            <a:ext cx="1774619" cy="529048"/>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a:solidFill>
                  <a:schemeClr val="tx2"/>
                </a:solidFill>
              </a:rPr>
              <a:t>Social metrics (Diversity, Equity &amp; inclusion)</a:t>
            </a:r>
            <a:endParaRPr lang="en-IN" sz="1050">
              <a:solidFill>
                <a:schemeClr val="tx2"/>
              </a:solidFill>
            </a:endParaRPr>
          </a:p>
        </p:txBody>
      </p:sp>
      <p:sp>
        <p:nvSpPr>
          <p:cNvPr id="7" name="Rectangle 6">
            <a:extLst>
              <a:ext uri="{FF2B5EF4-FFF2-40B4-BE49-F238E27FC236}">
                <a16:creationId xmlns:a16="http://schemas.microsoft.com/office/drawing/2014/main" id="{A8424323-FD2C-C275-2C0E-CD5BFB70EC74}"/>
              </a:ext>
            </a:extLst>
          </p:cNvPr>
          <p:cNvSpPr/>
          <p:nvPr/>
        </p:nvSpPr>
        <p:spPr>
          <a:xfrm>
            <a:off x="984282" y="5521805"/>
            <a:ext cx="1774619" cy="529048"/>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a:solidFill>
                  <a:schemeClr val="tx2"/>
                </a:solidFill>
              </a:rPr>
              <a:t>Governance metrics (Ethics &amp; Compliance)</a:t>
            </a:r>
            <a:endParaRPr lang="en-IN" sz="1050">
              <a:solidFill>
                <a:schemeClr val="tx2"/>
              </a:solidFill>
            </a:endParaRPr>
          </a:p>
        </p:txBody>
      </p:sp>
      <p:sp>
        <p:nvSpPr>
          <p:cNvPr id="9" name="Rectangle 8">
            <a:extLst>
              <a:ext uri="{FF2B5EF4-FFF2-40B4-BE49-F238E27FC236}">
                <a16:creationId xmlns:a16="http://schemas.microsoft.com/office/drawing/2014/main" id="{35353F68-68FF-97E4-7BF6-96100505C77E}"/>
              </a:ext>
            </a:extLst>
          </p:cNvPr>
          <p:cNvSpPr/>
          <p:nvPr/>
        </p:nvSpPr>
        <p:spPr>
          <a:xfrm>
            <a:off x="3945506" y="1130099"/>
            <a:ext cx="1972299" cy="4213592"/>
          </a:xfrm>
          <a:prstGeom prst="rect">
            <a:avLst/>
          </a:prstGeom>
          <a:noFill/>
          <a:ln w="12700">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0">
              <a:solidFill>
                <a:schemeClr val="bg1"/>
              </a:solidFill>
              <a:latin typeface="Arial" panose="020B0604020202020204" pitchFamily="34" charset="0"/>
            </a:endParaRPr>
          </a:p>
        </p:txBody>
      </p:sp>
      <p:sp>
        <p:nvSpPr>
          <p:cNvPr id="11" name="TextBox 10">
            <a:extLst>
              <a:ext uri="{FF2B5EF4-FFF2-40B4-BE49-F238E27FC236}">
                <a16:creationId xmlns:a16="http://schemas.microsoft.com/office/drawing/2014/main" id="{FBA0CB54-27D9-7112-7FD8-CD911880FDE1}"/>
              </a:ext>
            </a:extLst>
          </p:cNvPr>
          <p:cNvSpPr txBox="1"/>
          <p:nvPr/>
        </p:nvSpPr>
        <p:spPr>
          <a:xfrm>
            <a:off x="4072579" y="1253821"/>
            <a:ext cx="1681761" cy="369332"/>
          </a:xfrm>
          <a:prstGeom prst="rect">
            <a:avLst/>
          </a:prstGeom>
          <a:noFill/>
        </p:spPr>
        <p:txBody>
          <a:bodyPr wrap="square" lIns="0" tIns="0" rIns="0" bIns="0" rtlCol="0">
            <a:spAutoFit/>
          </a:bodyPr>
          <a:lstStyle/>
          <a:p>
            <a:pPr algn="ctr"/>
            <a:r>
              <a:rPr lang="en-US" sz="1200" err="1">
                <a:solidFill>
                  <a:schemeClr val="tx2"/>
                </a:solidFill>
                <a:latin typeface="Arial" panose="020B0604020202020204" pitchFamily="34" charset="0"/>
              </a:rPr>
              <a:t>EcoSync</a:t>
            </a:r>
            <a:r>
              <a:rPr lang="en-US" sz="1200">
                <a:solidFill>
                  <a:schemeClr val="tx2"/>
                </a:solidFill>
                <a:latin typeface="Arial" panose="020B0604020202020204" pitchFamily="34" charset="0"/>
              </a:rPr>
              <a:t> Data Collection Framework</a:t>
            </a:r>
            <a:endParaRPr lang="en-IN" sz="1200">
              <a:solidFill>
                <a:schemeClr val="bg1"/>
              </a:solidFill>
              <a:latin typeface="Arial" panose="020B0604020202020204" pitchFamily="34" charset="0"/>
            </a:endParaRPr>
          </a:p>
        </p:txBody>
      </p:sp>
      <p:sp>
        <p:nvSpPr>
          <p:cNvPr id="14" name="Cylinder 13">
            <a:extLst>
              <a:ext uri="{FF2B5EF4-FFF2-40B4-BE49-F238E27FC236}">
                <a16:creationId xmlns:a16="http://schemas.microsoft.com/office/drawing/2014/main" id="{C2DD49FD-8120-8BD3-E2A1-C0D7C654D5E7}"/>
              </a:ext>
            </a:extLst>
          </p:cNvPr>
          <p:cNvSpPr/>
          <p:nvPr/>
        </p:nvSpPr>
        <p:spPr>
          <a:xfrm>
            <a:off x="4209188" y="2959896"/>
            <a:ext cx="475579" cy="553998"/>
          </a:xfrm>
          <a:prstGeom prst="can">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8" name="Connector: Elbow 17">
            <a:extLst>
              <a:ext uri="{FF2B5EF4-FFF2-40B4-BE49-F238E27FC236}">
                <a16:creationId xmlns:a16="http://schemas.microsoft.com/office/drawing/2014/main" id="{C2C52F64-587E-6028-D9A3-95DA88615003}"/>
              </a:ext>
            </a:extLst>
          </p:cNvPr>
          <p:cNvCxnSpPr>
            <a:cxnSpLocks/>
            <a:stCxn id="20" idx="3"/>
            <a:endCxn id="14" idx="1"/>
          </p:cNvCxnSpPr>
          <p:nvPr/>
        </p:nvCxnSpPr>
        <p:spPr>
          <a:xfrm>
            <a:off x="3041011" y="2088194"/>
            <a:ext cx="1405967" cy="871702"/>
          </a:xfrm>
          <a:prstGeom prst="bentConnector2">
            <a:avLst/>
          </a:prstGeom>
          <a:ln w="127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Connector: Elbow 28">
            <a:extLst>
              <a:ext uri="{FF2B5EF4-FFF2-40B4-BE49-F238E27FC236}">
                <a16:creationId xmlns:a16="http://schemas.microsoft.com/office/drawing/2014/main" id="{E96B0C61-77CD-F184-019B-2B2499A0A331}"/>
              </a:ext>
            </a:extLst>
          </p:cNvPr>
          <p:cNvCxnSpPr>
            <a:cxnSpLocks/>
            <a:stCxn id="25" idx="3"/>
            <a:endCxn id="14" idx="3"/>
          </p:cNvCxnSpPr>
          <p:nvPr/>
        </p:nvCxnSpPr>
        <p:spPr>
          <a:xfrm flipV="1">
            <a:off x="3046470" y="3513894"/>
            <a:ext cx="1400508" cy="1354243"/>
          </a:xfrm>
          <a:prstGeom prst="bentConnector2">
            <a:avLst/>
          </a:prstGeom>
          <a:ln w="127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41" name="Picture 40">
            <a:extLst>
              <a:ext uri="{FF2B5EF4-FFF2-40B4-BE49-F238E27FC236}">
                <a16:creationId xmlns:a16="http://schemas.microsoft.com/office/drawing/2014/main" id="{C8B9C490-83A5-7601-E15E-809617E2A448}"/>
              </a:ext>
            </a:extLst>
          </p:cNvPr>
          <p:cNvPicPr>
            <a:picLocks noChangeAspect="1"/>
          </p:cNvPicPr>
          <p:nvPr/>
        </p:nvPicPr>
        <p:blipFill>
          <a:blip r:embed="rId3"/>
          <a:stretch>
            <a:fillRect/>
          </a:stretch>
        </p:blipFill>
        <p:spPr>
          <a:xfrm>
            <a:off x="5245996" y="2653624"/>
            <a:ext cx="432816" cy="395909"/>
          </a:xfrm>
          <a:prstGeom prst="rect">
            <a:avLst/>
          </a:prstGeom>
        </p:spPr>
      </p:pic>
      <p:pic>
        <p:nvPicPr>
          <p:cNvPr id="42" name="Picture 41">
            <a:extLst>
              <a:ext uri="{FF2B5EF4-FFF2-40B4-BE49-F238E27FC236}">
                <a16:creationId xmlns:a16="http://schemas.microsoft.com/office/drawing/2014/main" id="{D56EF130-736B-3B0C-5A2E-C22AAE71A0C6}"/>
              </a:ext>
            </a:extLst>
          </p:cNvPr>
          <p:cNvPicPr>
            <a:picLocks noChangeAspect="1"/>
          </p:cNvPicPr>
          <p:nvPr/>
        </p:nvPicPr>
        <p:blipFill>
          <a:blip r:embed="rId3"/>
          <a:stretch>
            <a:fillRect/>
          </a:stretch>
        </p:blipFill>
        <p:spPr>
          <a:xfrm>
            <a:off x="5245996" y="3103277"/>
            <a:ext cx="432816" cy="395909"/>
          </a:xfrm>
          <a:prstGeom prst="rect">
            <a:avLst/>
          </a:prstGeom>
        </p:spPr>
      </p:pic>
      <p:pic>
        <p:nvPicPr>
          <p:cNvPr id="43" name="Picture 42">
            <a:extLst>
              <a:ext uri="{FF2B5EF4-FFF2-40B4-BE49-F238E27FC236}">
                <a16:creationId xmlns:a16="http://schemas.microsoft.com/office/drawing/2014/main" id="{F6C35177-4198-8028-6E25-2FB581C6CA83}"/>
              </a:ext>
            </a:extLst>
          </p:cNvPr>
          <p:cNvPicPr>
            <a:picLocks noChangeAspect="1"/>
          </p:cNvPicPr>
          <p:nvPr/>
        </p:nvPicPr>
        <p:blipFill>
          <a:blip r:embed="rId3"/>
          <a:stretch>
            <a:fillRect/>
          </a:stretch>
        </p:blipFill>
        <p:spPr>
          <a:xfrm>
            <a:off x="5245996" y="3499186"/>
            <a:ext cx="432816" cy="395909"/>
          </a:xfrm>
          <a:prstGeom prst="rect">
            <a:avLst/>
          </a:prstGeom>
        </p:spPr>
      </p:pic>
      <p:cxnSp>
        <p:nvCxnSpPr>
          <p:cNvPr id="45" name="Connector: Elbow 44">
            <a:extLst>
              <a:ext uri="{FF2B5EF4-FFF2-40B4-BE49-F238E27FC236}">
                <a16:creationId xmlns:a16="http://schemas.microsoft.com/office/drawing/2014/main" id="{FC1B9E7F-E20A-D98C-A0CD-04EC92DEBB44}"/>
              </a:ext>
            </a:extLst>
          </p:cNvPr>
          <p:cNvCxnSpPr>
            <a:cxnSpLocks/>
            <a:stCxn id="14" idx="4"/>
            <a:endCxn id="41" idx="1"/>
          </p:cNvCxnSpPr>
          <p:nvPr/>
        </p:nvCxnSpPr>
        <p:spPr>
          <a:xfrm flipV="1">
            <a:off x="4684767" y="2851579"/>
            <a:ext cx="561229" cy="385316"/>
          </a:xfrm>
          <a:prstGeom prst="bentConnector3">
            <a:avLst/>
          </a:prstGeom>
          <a:ln w="15875">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Connector: Elbow 45">
            <a:extLst>
              <a:ext uri="{FF2B5EF4-FFF2-40B4-BE49-F238E27FC236}">
                <a16:creationId xmlns:a16="http://schemas.microsoft.com/office/drawing/2014/main" id="{737BB59A-D3F6-16E0-8116-9AF8AF5A86AC}"/>
              </a:ext>
            </a:extLst>
          </p:cNvPr>
          <p:cNvCxnSpPr>
            <a:cxnSpLocks/>
            <a:stCxn id="14" idx="4"/>
            <a:endCxn id="42" idx="1"/>
          </p:cNvCxnSpPr>
          <p:nvPr/>
        </p:nvCxnSpPr>
        <p:spPr>
          <a:xfrm>
            <a:off x="4684767" y="3236895"/>
            <a:ext cx="561229" cy="64337"/>
          </a:xfrm>
          <a:prstGeom prst="bentConnector3">
            <a:avLst>
              <a:gd name="adj1" fmla="val 51638"/>
            </a:avLst>
          </a:prstGeom>
          <a:ln w="15875">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 name="Connector: Elbow 48">
            <a:extLst>
              <a:ext uri="{FF2B5EF4-FFF2-40B4-BE49-F238E27FC236}">
                <a16:creationId xmlns:a16="http://schemas.microsoft.com/office/drawing/2014/main" id="{C1C7832D-9130-05FD-5267-A7FF1A22CED2}"/>
              </a:ext>
            </a:extLst>
          </p:cNvPr>
          <p:cNvCxnSpPr>
            <a:cxnSpLocks/>
            <a:stCxn id="14" idx="4"/>
            <a:endCxn id="43" idx="1"/>
          </p:cNvCxnSpPr>
          <p:nvPr/>
        </p:nvCxnSpPr>
        <p:spPr>
          <a:xfrm>
            <a:off x="4684767" y="3236895"/>
            <a:ext cx="561229" cy="460246"/>
          </a:xfrm>
          <a:prstGeom prst="bentConnector3">
            <a:avLst/>
          </a:prstGeom>
          <a:ln w="15875">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B07DF395-F9C1-419C-5D0D-CEF61F933E26}"/>
              </a:ext>
            </a:extLst>
          </p:cNvPr>
          <p:cNvSpPr txBox="1"/>
          <p:nvPr/>
        </p:nvSpPr>
        <p:spPr>
          <a:xfrm>
            <a:off x="4835352" y="4016643"/>
            <a:ext cx="1066222" cy="492443"/>
          </a:xfrm>
          <a:prstGeom prst="rect">
            <a:avLst/>
          </a:prstGeom>
          <a:noFill/>
        </p:spPr>
        <p:txBody>
          <a:bodyPr wrap="square" lIns="0" tIns="0" rIns="0" bIns="0" rtlCol="0">
            <a:spAutoFit/>
          </a:bodyPr>
          <a:lstStyle/>
          <a:p>
            <a:pPr algn="ctr"/>
            <a:r>
              <a:rPr lang="en-US" sz="1200">
                <a:solidFill>
                  <a:schemeClr val="tx2"/>
                </a:solidFill>
                <a:latin typeface="Arial" panose="020B0604020202020204" pitchFamily="34" charset="0"/>
              </a:rPr>
              <a:t>Policy Engine </a:t>
            </a:r>
            <a:r>
              <a:rPr lang="en-US" sz="1000">
                <a:solidFill>
                  <a:schemeClr val="tx2"/>
                </a:solidFill>
                <a:latin typeface="Arial" panose="020B0604020202020204" pitchFamily="34" charset="0"/>
              </a:rPr>
              <a:t>(Granular ESG Tagging)</a:t>
            </a:r>
            <a:endParaRPr lang="en-IN" sz="1200">
              <a:solidFill>
                <a:schemeClr val="tx2"/>
              </a:solidFill>
              <a:latin typeface="Arial" panose="020B0604020202020204" pitchFamily="34" charset="0"/>
            </a:endParaRPr>
          </a:p>
        </p:txBody>
      </p:sp>
      <p:sp>
        <p:nvSpPr>
          <p:cNvPr id="57" name="Rectangle 56">
            <a:extLst>
              <a:ext uri="{FF2B5EF4-FFF2-40B4-BE49-F238E27FC236}">
                <a16:creationId xmlns:a16="http://schemas.microsoft.com/office/drawing/2014/main" id="{8EC32628-5B0B-6328-EA81-7B3196159DCD}"/>
              </a:ext>
            </a:extLst>
          </p:cNvPr>
          <p:cNvSpPr/>
          <p:nvPr/>
        </p:nvSpPr>
        <p:spPr>
          <a:xfrm>
            <a:off x="6601549" y="1130100"/>
            <a:ext cx="2823499" cy="333141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0">
              <a:solidFill>
                <a:schemeClr val="bg1"/>
              </a:solidFill>
              <a:latin typeface="Arial" panose="020B0604020202020204" pitchFamily="34" charset="0"/>
            </a:endParaRPr>
          </a:p>
        </p:txBody>
      </p:sp>
      <p:sp>
        <p:nvSpPr>
          <p:cNvPr id="58" name="TextBox 57">
            <a:extLst>
              <a:ext uri="{FF2B5EF4-FFF2-40B4-BE49-F238E27FC236}">
                <a16:creationId xmlns:a16="http://schemas.microsoft.com/office/drawing/2014/main" id="{07121400-3F75-801E-5E9B-74425207164E}"/>
              </a:ext>
            </a:extLst>
          </p:cNvPr>
          <p:cNvSpPr txBox="1"/>
          <p:nvPr/>
        </p:nvSpPr>
        <p:spPr>
          <a:xfrm>
            <a:off x="7076259" y="1221877"/>
            <a:ext cx="1681761" cy="184666"/>
          </a:xfrm>
          <a:prstGeom prst="rect">
            <a:avLst/>
          </a:prstGeom>
          <a:noFill/>
        </p:spPr>
        <p:txBody>
          <a:bodyPr wrap="square" lIns="0" tIns="0" rIns="0" bIns="0" rtlCol="0">
            <a:spAutoFit/>
          </a:bodyPr>
          <a:lstStyle/>
          <a:p>
            <a:pPr algn="ctr"/>
            <a:r>
              <a:rPr lang="en-US" sz="1200">
                <a:solidFill>
                  <a:schemeClr val="tx2"/>
                </a:solidFill>
                <a:latin typeface="Arial" panose="020B0604020202020204" pitchFamily="34" charset="0"/>
              </a:rPr>
              <a:t>Cognitive Load Manager</a:t>
            </a:r>
            <a:endParaRPr lang="en-IN" sz="1200">
              <a:solidFill>
                <a:schemeClr val="bg1"/>
              </a:solidFill>
              <a:latin typeface="Arial" panose="020B0604020202020204" pitchFamily="34" charset="0"/>
            </a:endParaRPr>
          </a:p>
        </p:txBody>
      </p:sp>
      <p:sp>
        <p:nvSpPr>
          <p:cNvPr id="31" name="TextBox 30">
            <a:extLst>
              <a:ext uri="{FF2B5EF4-FFF2-40B4-BE49-F238E27FC236}">
                <a16:creationId xmlns:a16="http://schemas.microsoft.com/office/drawing/2014/main" id="{7C6A3009-B98E-D64A-C45D-0F033A0355A6}"/>
              </a:ext>
            </a:extLst>
          </p:cNvPr>
          <p:cNvSpPr txBox="1"/>
          <p:nvPr/>
        </p:nvSpPr>
        <p:spPr>
          <a:xfrm>
            <a:off x="3170532" y="2159017"/>
            <a:ext cx="1396873" cy="461665"/>
          </a:xfrm>
          <a:prstGeom prst="rect">
            <a:avLst/>
          </a:prstGeom>
          <a:noFill/>
        </p:spPr>
        <p:txBody>
          <a:bodyPr wrap="square">
            <a:spAutoFit/>
          </a:bodyPr>
          <a:lstStyle/>
          <a:p>
            <a:pPr algn="ctr"/>
            <a:r>
              <a:rPr lang="en-US" sz="1200">
                <a:solidFill>
                  <a:schemeClr val="tx2"/>
                </a:solidFill>
              </a:rPr>
              <a:t>Quantitative ESG Metrics</a:t>
            </a:r>
            <a:endParaRPr lang="en-IN" sz="1200">
              <a:solidFill>
                <a:schemeClr val="bg1"/>
              </a:solidFill>
              <a:latin typeface="Arial" panose="020B0604020202020204" pitchFamily="34" charset="0"/>
            </a:endParaRPr>
          </a:p>
        </p:txBody>
      </p:sp>
      <p:sp>
        <p:nvSpPr>
          <p:cNvPr id="35" name="TextBox 34">
            <a:extLst>
              <a:ext uri="{FF2B5EF4-FFF2-40B4-BE49-F238E27FC236}">
                <a16:creationId xmlns:a16="http://schemas.microsoft.com/office/drawing/2014/main" id="{CDA1C7F8-153D-513C-223B-8AB625E4DAE2}"/>
              </a:ext>
            </a:extLst>
          </p:cNvPr>
          <p:cNvSpPr txBox="1"/>
          <p:nvPr/>
        </p:nvSpPr>
        <p:spPr>
          <a:xfrm>
            <a:off x="2954569" y="4230495"/>
            <a:ext cx="1682909" cy="461665"/>
          </a:xfrm>
          <a:prstGeom prst="rect">
            <a:avLst/>
          </a:prstGeom>
          <a:noFill/>
        </p:spPr>
        <p:txBody>
          <a:bodyPr wrap="square">
            <a:spAutoFit/>
          </a:bodyPr>
          <a:lstStyle/>
          <a:p>
            <a:pPr algn="ctr"/>
            <a:r>
              <a:rPr lang="en-US" sz="1200">
                <a:solidFill>
                  <a:schemeClr val="tx2"/>
                </a:solidFill>
              </a:rPr>
              <a:t>Qualitative ESG Metrics</a:t>
            </a:r>
            <a:endParaRPr lang="en-IN" sz="1200">
              <a:solidFill>
                <a:schemeClr val="bg1"/>
              </a:solidFill>
              <a:latin typeface="Arial" panose="020B0604020202020204" pitchFamily="34" charset="0"/>
            </a:endParaRPr>
          </a:p>
        </p:txBody>
      </p:sp>
      <p:sp>
        <p:nvSpPr>
          <p:cNvPr id="69" name="Arrow: Left-Right 68">
            <a:extLst>
              <a:ext uri="{FF2B5EF4-FFF2-40B4-BE49-F238E27FC236}">
                <a16:creationId xmlns:a16="http://schemas.microsoft.com/office/drawing/2014/main" id="{B9AD3586-DD33-B9C2-F969-449ACACE874E}"/>
              </a:ext>
            </a:extLst>
          </p:cNvPr>
          <p:cNvSpPr/>
          <p:nvPr/>
        </p:nvSpPr>
        <p:spPr>
          <a:xfrm>
            <a:off x="5917805" y="3236895"/>
            <a:ext cx="639082" cy="192105"/>
          </a:xfrm>
          <a:prstGeom prst="leftRightArrow">
            <a:avLst/>
          </a:prstGeom>
          <a:solidFill>
            <a:schemeClr val="accent3">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0" name="TextBox 69">
            <a:extLst>
              <a:ext uri="{FF2B5EF4-FFF2-40B4-BE49-F238E27FC236}">
                <a16:creationId xmlns:a16="http://schemas.microsoft.com/office/drawing/2014/main" id="{958F5DE1-E448-40CD-3C5D-F87C28176991}"/>
              </a:ext>
            </a:extLst>
          </p:cNvPr>
          <p:cNvSpPr txBox="1"/>
          <p:nvPr/>
        </p:nvSpPr>
        <p:spPr>
          <a:xfrm>
            <a:off x="5969367" y="2839668"/>
            <a:ext cx="596779" cy="323165"/>
          </a:xfrm>
          <a:prstGeom prst="rect">
            <a:avLst/>
          </a:prstGeom>
          <a:noFill/>
        </p:spPr>
        <p:txBody>
          <a:bodyPr wrap="square" lIns="0" tIns="0" rIns="0" bIns="0" rtlCol="0">
            <a:spAutoFit/>
          </a:bodyPr>
          <a:lstStyle/>
          <a:p>
            <a:pPr algn="ctr"/>
            <a:r>
              <a:rPr lang="en-US" sz="1050">
                <a:solidFill>
                  <a:schemeClr val="tx2"/>
                </a:solidFill>
                <a:latin typeface="Arial" panose="020B0604020202020204" pitchFamily="34" charset="0"/>
              </a:rPr>
              <a:t>Data Pipeline</a:t>
            </a:r>
            <a:endParaRPr lang="en-IN" sz="1050">
              <a:solidFill>
                <a:schemeClr val="tx2"/>
              </a:solidFill>
              <a:latin typeface="Arial" panose="020B0604020202020204" pitchFamily="34" charset="0"/>
            </a:endParaRPr>
          </a:p>
        </p:txBody>
      </p:sp>
      <p:sp>
        <p:nvSpPr>
          <p:cNvPr id="71" name="Rectangle: Rounded Corners 70">
            <a:extLst>
              <a:ext uri="{FF2B5EF4-FFF2-40B4-BE49-F238E27FC236}">
                <a16:creationId xmlns:a16="http://schemas.microsoft.com/office/drawing/2014/main" id="{1C4FA61D-12A0-7BF6-B003-209A3491798F}"/>
              </a:ext>
            </a:extLst>
          </p:cNvPr>
          <p:cNvSpPr/>
          <p:nvPr/>
        </p:nvSpPr>
        <p:spPr>
          <a:xfrm>
            <a:off x="8136649" y="1634309"/>
            <a:ext cx="1044322" cy="548254"/>
          </a:xfrm>
          <a:prstGeom prst="roundRect">
            <a:avLst/>
          </a:prstGeom>
          <a:solidFill>
            <a:schemeClr val="bg1">
              <a:lumMod val="85000"/>
            </a:schemeClr>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solidFill>
                  <a:schemeClr val="tx2"/>
                </a:solidFill>
              </a:rPr>
              <a:t>Analytic Engine</a:t>
            </a:r>
            <a:endParaRPr lang="en-IN" sz="1000">
              <a:solidFill>
                <a:schemeClr val="tx2"/>
              </a:solidFill>
            </a:endParaRPr>
          </a:p>
        </p:txBody>
      </p:sp>
      <p:sp>
        <p:nvSpPr>
          <p:cNvPr id="72" name="Rectangle: Rounded Corners 71">
            <a:extLst>
              <a:ext uri="{FF2B5EF4-FFF2-40B4-BE49-F238E27FC236}">
                <a16:creationId xmlns:a16="http://schemas.microsoft.com/office/drawing/2014/main" id="{BC7EE11F-0928-AC5C-60F6-A8B3BAC620E4}"/>
              </a:ext>
            </a:extLst>
          </p:cNvPr>
          <p:cNvSpPr/>
          <p:nvPr/>
        </p:nvSpPr>
        <p:spPr>
          <a:xfrm>
            <a:off x="6809106" y="1634309"/>
            <a:ext cx="1044322" cy="548254"/>
          </a:xfrm>
          <a:prstGeom prst="roundRect">
            <a:avLst/>
          </a:prstGeom>
          <a:solidFill>
            <a:schemeClr val="bg1">
              <a:lumMod val="85000"/>
            </a:schemeClr>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solidFill>
                  <a:schemeClr val="tx2"/>
                </a:solidFill>
              </a:rPr>
              <a:t>Data</a:t>
            </a:r>
            <a:r>
              <a:rPr lang="en-US" sz="1000" b="1">
                <a:solidFill>
                  <a:schemeClr val="tx2"/>
                </a:solidFill>
              </a:rPr>
              <a:t> </a:t>
            </a:r>
            <a:r>
              <a:rPr lang="en-US" sz="1000">
                <a:solidFill>
                  <a:schemeClr val="tx2"/>
                </a:solidFill>
              </a:rPr>
              <a:t>Aggregation &amp; Correlation</a:t>
            </a:r>
            <a:endParaRPr lang="en-IN" sz="1000">
              <a:solidFill>
                <a:schemeClr val="tx2"/>
              </a:solidFill>
            </a:endParaRPr>
          </a:p>
        </p:txBody>
      </p:sp>
      <p:sp>
        <p:nvSpPr>
          <p:cNvPr id="74" name="Rectangle: Rounded Corners 73">
            <a:extLst>
              <a:ext uri="{FF2B5EF4-FFF2-40B4-BE49-F238E27FC236}">
                <a16:creationId xmlns:a16="http://schemas.microsoft.com/office/drawing/2014/main" id="{8D19B7BF-E43F-BF4A-E458-4920F658A757}"/>
              </a:ext>
            </a:extLst>
          </p:cNvPr>
          <p:cNvSpPr/>
          <p:nvPr/>
        </p:nvSpPr>
        <p:spPr>
          <a:xfrm>
            <a:off x="6874483" y="2489531"/>
            <a:ext cx="1044322" cy="548254"/>
          </a:xfrm>
          <a:prstGeom prst="roundRect">
            <a:avLst/>
          </a:prstGeom>
          <a:solidFill>
            <a:schemeClr val="bg1">
              <a:lumMod val="85000"/>
            </a:schemeClr>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solidFill>
                  <a:schemeClr val="tx2"/>
                </a:solidFill>
              </a:rPr>
              <a:t>Metric Library </a:t>
            </a:r>
            <a:endParaRPr lang="en-IN" sz="1000">
              <a:solidFill>
                <a:schemeClr val="tx2"/>
              </a:solidFill>
            </a:endParaRPr>
          </a:p>
        </p:txBody>
      </p:sp>
      <p:sp>
        <p:nvSpPr>
          <p:cNvPr id="75" name="Rectangle: Rounded Corners 74">
            <a:extLst>
              <a:ext uri="{FF2B5EF4-FFF2-40B4-BE49-F238E27FC236}">
                <a16:creationId xmlns:a16="http://schemas.microsoft.com/office/drawing/2014/main" id="{E507BBF3-289F-2B17-25BB-E90CD2E28DBE}"/>
              </a:ext>
            </a:extLst>
          </p:cNvPr>
          <p:cNvSpPr/>
          <p:nvPr/>
        </p:nvSpPr>
        <p:spPr>
          <a:xfrm>
            <a:off x="8165470" y="2475327"/>
            <a:ext cx="1044322" cy="562457"/>
          </a:xfrm>
          <a:prstGeom prst="roundRect">
            <a:avLst/>
          </a:prstGeom>
          <a:solidFill>
            <a:schemeClr val="bg1">
              <a:lumMod val="85000"/>
            </a:schemeClr>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solidFill>
                  <a:schemeClr val="tx2"/>
                </a:solidFill>
              </a:rPr>
              <a:t>ESG Indicators</a:t>
            </a:r>
            <a:endParaRPr lang="en-IN" sz="1000">
              <a:solidFill>
                <a:schemeClr val="tx2"/>
              </a:solidFill>
            </a:endParaRPr>
          </a:p>
        </p:txBody>
      </p:sp>
      <p:cxnSp>
        <p:nvCxnSpPr>
          <p:cNvPr id="77" name="Straight Arrow Connector 76">
            <a:extLst>
              <a:ext uri="{FF2B5EF4-FFF2-40B4-BE49-F238E27FC236}">
                <a16:creationId xmlns:a16="http://schemas.microsoft.com/office/drawing/2014/main" id="{64A96803-6D94-AC5D-59C5-E546DA82DB9B}"/>
              </a:ext>
            </a:extLst>
          </p:cNvPr>
          <p:cNvCxnSpPr>
            <a:cxnSpLocks/>
            <a:endCxn id="72" idx="1"/>
          </p:cNvCxnSpPr>
          <p:nvPr/>
        </p:nvCxnSpPr>
        <p:spPr>
          <a:xfrm>
            <a:off x="6558411" y="1908436"/>
            <a:ext cx="250695" cy="0"/>
          </a:xfrm>
          <a:prstGeom prst="straightConnector1">
            <a:avLst/>
          </a:prstGeom>
          <a:ln>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A18347EB-C846-BE4D-2436-4BCFE9BB4869}"/>
              </a:ext>
            </a:extLst>
          </p:cNvPr>
          <p:cNvCxnSpPr>
            <a:cxnSpLocks/>
          </p:cNvCxnSpPr>
          <p:nvPr/>
        </p:nvCxnSpPr>
        <p:spPr>
          <a:xfrm>
            <a:off x="7868898" y="1908436"/>
            <a:ext cx="296572" cy="0"/>
          </a:xfrm>
          <a:prstGeom prst="straightConnector1">
            <a:avLst/>
          </a:prstGeom>
          <a:ln>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1" name="Connector: Elbow 80">
            <a:extLst>
              <a:ext uri="{FF2B5EF4-FFF2-40B4-BE49-F238E27FC236}">
                <a16:creationId xmlns:a16="http://schemas.microsoft.com/office/drawing/2014/main" id="{A64AA923-93B4-2A5F-AF6B-02F5C5082C0E}"/>
              </a:ext>
            </a:extLst>
          </p:cNvPr>
          <p:cNvCxnSpPr>
            <a:stCxn id="71" idx="2"/>
            <a:endCxn id="74" idx="0"/>
          </p:cNvCxnSpPr>
          <p:nvPr/>
        </p:nvCxnSpPr>
        <p:spPr>
          <a:xfrm rot="5400000">
            <a:off x="7874243" y="1704964"/>
            <a:ext cx="306968" cy="1262166"/>
          </a:xfrm>
          <a:prstGeom prst="bentConnector3">
            <a:avLst/>
          </a:prstGeom>
          <a:ln>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7309A232-1669-6EFF-822F-BDA7E52440FE}"/>
              </a:ext>
            </a:extLst>
          </p:cNvPr>
          <p:cNvCxnSpPr>
            <a:cxnSpLocks/>
            <a:stCxn id="74" idx="3"/>
            <a:endCxn id="75" idx="1"/>
          </p:cNvCxnSpPr>
          <p:nvPr/>
        </p:nvCxnSpPr>
        <p:spPr>
          <a:xfrm flipV="1">
            <a:off x="7918805" y="2756556"/>
            <a:ext cx="246665" cy="7102"/>
          </a:xfrm>
          <a:prstGeom prst="straightConnector1">
            <a:avLst/>
          </a:prstGeom>
          <a:ln>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88" name="Picture 4" descr="Plug-And-Play Icons - Free SVG &amp; PNG Plug-And-Play Images ...">
            <a:extLst>
              <a:ext uri="{FF2B5EF4-FFF2-40B4-BE49-F238E27FC236}">
                <a16:creationId xmlns:a16="http://schemas.microsoft.com/office/drawing/2014/main" id="{190461FA-1230-F046-4BD4-F8B062D1976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41688" y="1936641"/>
            <a:ext cx="318218" cy="318218"/>
          </a:xfrm>
          <a:prstGeom prst="rect">
            <a:avLst/>
          </a:prstGeom>
          <a:noFill/>
          <a:extLst>
            <a:ext uri="{909E8E84-426E-40DD-AFC4-6F175D3DCCD1}">
              <a14:hiddenFill xmlns:a14="http://schemas.microsoft.com/office/drawing/2010/main">
                <a:solidFill>
                  <a:srgbClr val="FFFFFF"/>
                </a:solidFill>
              </a14:hiddenFill>
            </a:ext>
          </a:extLst>
        </p:spPr>
      </p:pic>
      <p:pic>
        <p:nvPicPr>
          <p:cNvPr id="90" name="Picture 4" descr="Plug-And-Play Icons - Free SVG &amp; PNG Plug-And-Play Images ...">
            <a:extLst>
              <a:ext uri="{FF2B5EF4-FFF2-40B4-BE49-F238E27FC236}">
                <a16:creationId xmlns:a16="http://schemas.microsoft.com/office/drawing/2014/main" id="{BD0234E2-163F-D37C-6E4C-DA62CECC67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23030" y="4694573"/>
            <a:ext cx="318218" cy="318218"/>
          </a:xfrm>
          <a:prstGeom prst="rect">
            <a:avLst/>
          </a:prstGeom>
          <a:noFill/>
          <a:extLst>
            <a:ext uri="{909E8E84-426E-40DD-AFC4-6F175D3DCCD1}">
              <a14:hiddenFill xmlns:a14="http://schemas.microsoft.com/office/drawing/2010/main">
                <a:solidFill>
                  <a:srgbClr val="FFFFFF"/>
                </a:solidFill>
              </a14:hiddenFill>
            </a:ext>
          </a:extLst>
        </p:spPr>
      </p:pic>
      <p:sp>
        <p:nvSpPr>
          <p:cNvPr id="91" name="Rectangle: Rounded Corners 90">
            <a:extLst>
              <a:ext uri="{FF2B5EF4-FFF2-40B4-BE49-F238E27FC236}">
                <a16:creationId xmlns:a16="http://schemas.microsoft.com/office/drawing/2014/main" id="{E756D05B-DD34-BF08-2E8B-EDD0103ECDAD}"/>
              </a:ext>
            </a:extLst>
          </p:cNvPr>
          <p:cNvSpPr/>
          <p:nvPr/>
        </p:nvSpPr>
        <p:spPr>
          <a:xfrm>
            <a:off x="7650479" y="3380911"/>
            <a:ext cx="775233" cy="405530"/>
          </a:xfrm>
          <a:prstGeom prst="roundRect">
            <a:avLst/>
          </a:prstGeom>
          <a:solidFill>
            <a:schemeClr val="bg1">
              <a:lumMod val="85000"/>
            </a:schemeClr>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a:solidFill>
                  <a:schemeClr val="tx2"/>
                </a:solidFill>
              </a:rPr>
              <a:t>AI/ML</a:t>
            </a:r>
            <a:endParaRPr lang="en-IN" sz="1000">
              <a:solidFill>
                <a:schemeClr val="tx2"/>
              </a:solidFill>
            </a:endParaRPr>
          </a:p>
        </p:txBody>
      </p:sp>
      <p:cxnSp>
        <p:nvCxnSpPr>
          <p:cNvPr id="97" name="Connector: Elbow 96">
            <a:extLst>
              <a:ext uri="{FF2B5EF4-FFF2-40B4-BE49-F238E27FC236}">
                <a16:creationId xmlns:a16="http://schemas.microsoft.com/office/drawing/2014/main" id="{7D686772-FA32-B120-3C75-60FEBFDC66F1}"/>
              </a:ext>
            </a:extLst>
          </p:cNvPr>
          <p:cNvCxnSpPr>
            <a:cxnSpLocks/>
            <a:stCxn id="75" idx="2"/>
            <a:endCxn id="91" idx="3"/>
          </p:cNvCxnSpPr>
          <p:nvPr/>
        </p:nvCxnSpPr>
        <p:spPr>
          <a:xfrm rot="5400000">
            <a:off x="8283726" y="3179771"/>
            <a:ext cx="545892" cy="261919"/>
          </a:xfrm>
          <a:prstGeom prst="bentConnector2">
            <a:avLst/>
          </a:prstGeom>
          <a:ln>
            <a:solidFill>
              <a:schemeClr val="accent3">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8" name="Connector: Elbow 97">
            <a:extLst>
              <a:ext uri="{FF2B5EF4-FFF2-40B4-BE49-F238E27FC236}">
                <a16:creationId xmlns:a16="http://schemas.microsoft.com/office/drawing/2014/main" id="{44682291-0040-757E-EBEC-49637CE941C3}"/>
              </a:ext>
            </a:extLst>
          </p:cNvPr>
          <p:cNvCxnSpPr>
            <a:cxnSpLocks/>
            <a:stCxn id="74" idx="2"/>
            <a:endCxn id="91" idx="1"/>
          </p:cNvCxnSpPr>
          <p:nvPr/>
        </p:nvCxnSpPr>
        <p:spPr>
          <a:xfrm rot="16200000" flipH="1">
            <a:off x="7250616" y="3183812"/>
            <a:ext cx="545891" cy="253835"/>
          </a:xfrm>
          <a:prstGeom prst="bentConnector2">
            <a:avLst/>
          </a:prstGeom>
          <a:ln>
            <a:solidFill>
              <a:schemeClr val="accent3">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7" name="Rectangle: Rounded Corners 106">
            <a:extLst>
              <a:ext uri="{FF2B5EF4-FFF2-40B4-BE49-F238E27FC236}">
                <a16:creationId xmlns:a16="http://schemas.microsoft.com/office/drawing/2014/main" id="{9006CEB5-6F51-7781-3CA0-DB78843E0217}"/>
              </a:ext>
            </a:extLst>
          </p:cNvPr>
          <p:cNvSpPr/>
          <p:nvPr/>
        </p:nvSpPr>
        <p:spPr>
          <a:xfrm>
            <a:off x="8580120" y="3966210"/>
            <a:ext cx="748454" cy="335280"/>
          </a:xfrm>
          <a:prstGeom prst="round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solidFill>
              <a:schemeClr val="accent3">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a:solidFill>
                  <a:schemeClr val="tx2"/>
                </a:solidFill>
              </a:rPr>
              <a:t>Metric Advisor</a:t>
            </a:r>
            <a:endParaRPr lang="en-IN" sz="1100">
              <a:solidFill>
                <a:schemeClr val="tx2"/>
              </a:solidFill>
            </a:endParaRPr>
          </a:p>
        </p:txBody>
      </p:sp>
      <p:cxnSp>
        <p:nvCxnSpPr>
          <p:cNvPr id="109" name="Connector: Elbow 108">
            <a:extLst>
              <a:ext uri="{FF2B5EF4-FFF2-40B4-BE49-F238E27FC236}">
                <a16:creationId xmlns:a16="http://schemas.microsoft.com/office/drawing/2014/main" id="{62628634-AC7D-7730-87B1-70E560323602}"/>
              </a:ext>
            </a:extLst>
          </p:cNvPr>
          <p:cNvCxnSpPr>
            <a:cxnSpLocks/>
            <a:stCxn id="91" idx="2"/>
            <a:endCxn id="107" idx="1"/>
          </p:cNvCxnSpPr>
          <p:nvPr/>
        </p:nvCxnSpPr>
        <p:spPr>
          <a:xfrm rot="16200000" flipH="1">
            <a:off x="8135404" y="3689133"/>
            <a:ext cx="347409" cy="542024"/>
          </a:xfrm>
          <a:prstGeom prst="bentConnector2">
            <a:avLst/>
          </a:prstGeom>
          <a:ln>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0" name="Rectangle 109">
            <a:extLst>
              <a:ext uri="{FF2B5EF4-FFF2-40B4-BE49-F238E27FC236}">
                <a16:creationId xmlns:a16="http://schemas.microsoft.com/office/drawing/2014/main" id="{A0BED7AE-C941-FF2D-4A76-B8BEE0186A3F}"/>
              </a:ext>
            </a:extLst>
          </p:cNvPr>
          <p:cNvSpPr/>
          <p:nvPr/>
        </p:nvSpPr>
        <p:spPr>
          <a:xfrm>
            <a:off x="6309360" y="5023989"/>
            <a:ext cx="5326380" cy="118266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0">
              <a:solidFill>
                <a:schemeClr val="bg1"/>
              </a:solidFill>
              <a:latin typeface="Arial" panose="020B0604020202020204" pitchFamily="34" charset="0"/>
            </a:endParaRPr>
          </a:p>
        </p:txBody>
      </p:sp>
      <p:sp>
        <p:nvSpPr>
          <p:cNvPr id="111" name="Rectangle 110">
            <a:extLst>
              <a:ext uri="{FF2B5EF4-FFF2-40B4-BE49-F238E27FC236}">
                <a16:creationId xmlns:a16="http://schemas.microsoft.com/office/drawing/2014/main" id="{6D0474F5-EA35-ECDB-301E-FBF0F60F8F80}"/>
              </a:ext>
            </a:extLst>
          </p:cNvPr>
          <p:cNvSpPr/>
          <p:nvPr/>
        </p:nvSpPr>
        <p:spPr>
          <a:xfrm>
            <a:off x="6914925" y="5676455"/>
            <a:ext cx="1078519" cy="315951"/>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tx2"/>
                </a:solidFill>
              </a:rPr>
              <a:t>Customer1 Banking Industry</a:t>
            </a:r>
            <a:endParaRPr lang="en-IN" sz="900">
              <a:solidFill>
                <a:schemeClr val="tx2"/>
              </a:solidFill>
            </a:endParaRPr>
          </a:p>
        </p:txBody>
      </p:sp>
      <p:sp>
        <p:nvSpPr>
          <p:cNvPr id="113" name="Rectangle 112">
            <a:extLst>
              <a:ext uri="{FF2B5EF4-FFF2-40B4-BE49-F238E27FC236}">
                <a16:creationId xmlns:a16="http://schemas.microsoft.com/office/drawing/2014/main" id="{7EEFA8CB-E09C-F723-BCEE-11511AFA756F}"/>
              </a:ext>
            </a:extLst>
          </p:cNvPr>
          <p:cNvSpPr/>
          <p:nvPr/>
        </p:nvSpPr>
        <p:spPr>
          <a:xfrm>
            <a:off x="8145641" y="5676454"/>
            <a:ext cx="928609" cy="315951"/>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tx2"/>
                </a:solidFill>
              </a:rPr>
              <a:t>Customer2  Retail Industry</a:t>
            </a:r>
            <a:endParaRPr lang="en-IN" sz="900">
              <a:solidFill>
                <a:schemeClr val="tx2"/>
              </a:solidFill>
            </a:endParaRPr>
          </a:p>
        </p:txBody>
      </p:sp>
      <p:sp>
        <p:nvSpPr>
          <p:cNvPr id="115" name="Rectangle 114">
            <a:extLst>
              <a:ext uri="{FF2B5EF4-FFF2-40B4-BE49-F238E27FC236}">
                <a16:creationId xmlns:a16="http://schemas.microsoft.com/office/drawing/2014/main" id="{C071869A-406A-A693-BFFB-4B06160FB0BD}"/>
              </a:ext>
            </a:extLst>
          </p:cNvPr>
          <p:cNvSpPr/>
          <p:nvPr/>
        </p:nvSpPr>
        <p:spPr>
          <a:xfrm>
            <a:off x="9196470" y="5676453"/>
            <a:ext cx="928610" cy="315951"/>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tx2"/>
                </a:solidFill>
              </a:rPr>
              <a:t>Customer2  Energy Sector</a:t>
            </a:r>
            <a:endParaRPr lang="en-IN" sz="900">
              <a:solidFill>
                <a:schemeClr val="tx2"/>
              </a:solidFill>
            </a:endParaRPr>
          </a:p>
        </p:txBody>
      </p:sp>
      <p:sp>
        <p:nvSpPr>
          <p:cNvPr id="116" name="Rectangle 115">
            <a:extLst>
              <a:ext uri="{FF2B5EF4-FFF2-40B4-BE49-F238E27FC236}">
                <a16:creationId xmlns:a16="http://schemas.microsoft.com/office/drawing/2014/main" id="{C09B579A-4339-6C5C-ECC3-DC4CC13447D2}"/>
              </a:ext>
            </a:extLst>
          </p:cNvPr>
          <p:cNvSpPr/>
          <p:nvPr/>
        </p:nvSpPr>
        <p:spPr>
          <a:xfrm>
            <a:off x="10525430" y="5676452"/>
            <a:ext cx="928610" cy="315951"/>
          </a:xfrm>
          <a:prstGeom prst="rect">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a:solidFill>
                  <a:schemeClr val="tx2"/>
                </a:solidFill>
              </a:rPr>
              <a:t>Customer n</a:t>
            </a:r>
          </a:p>
          <a:p>
            <a:pPr algn="ctr"/>
            <a:r>
              <a:rPr lang="en-US" sz="900" err="1">
                <a:solidFill>
                  <a:schemeClr val="tx2"/>
                </a:solidFill>
              </a:rPr>
              <a:t>Xyz</a:t>
            </a:r>
            <a:r>
              <a:rPr lang="en-US" sz="900">
                <a:solidFill>
                  <a:schemeClr val="tx2"/>
                </a:solidFill>
              </a:rPr>
              <a:t> Industry</a:t>
            </a:r>
            <a:endParaRPr lang="en-IN" sz="900">
              <a:solidFill>
                <a:schemeClr val="tx2"/>
              </a:solidFill>
            </a:endParaRPr>
          </a:p>
        </p:txBody>
      </p:sp>
      <p:sp>
        <p:nvSpPr>
          <p:cNvPr id="117" name="TextBox 116">
            <a:extLst>
              <a:ext uri="{FF2B5EF4-FFF2-40B4-BE49-F238E27FC236}">
                <a16:creationId xmlns:a16="http://schemas.microsoft.com/office/drawing/2014/main" id="{CCD3E1DE-9390-BBCC-8A42-8E23B3AE8736}"/>
              </a:ext>
            </a:extLst>
          </p:cNvPr>
          <p:cNvSpPr txBox="1"/>
          <p:nvPr/>
        </p:nvSpPr>
        <p:spPr>
          <a:xfrm>
            <a:off x="10102138" y="5575406"/>
            <a:ext cx="423292" cy="307777"/>
          </a:xfrm>
          <a:prstGeom prst="rect">
            <a:avLst/>
          </a:prstGeom>
          <a:noFill/>
        </p:spPr>
        <p:txBody>
          <a:bodyPr wrap="square" lIns="0" tIns="0" rIns="0" bIns="0" rtlCol="0" anchor="ctr">
            <a:spAutoFit/>
          </a:bodyPr>
          <a:lstStyle/>
          <a:p>
            <a:pPr algn="ctr"/>
            <a:r>
              <a:rPr lang="en-US" sz="2000">
                <a:solidFill>
                  <a:schemeClr val="tx2"/>
                </a:solidFill>
                <a:latin typeface="Arial" panose="020B0604020202020204" pitchFamily="34" charset="0"/>
              </a:rPr>
              <a:t>…</a:t>
            </a:r>
            <a:endParaRPr lang="en-IN" sz="2000">
              <a:solidFill>
                <a:schemeClr val="tx2"/>
              </a:solidFill>
              <a:latin typeface="Arial" panose="020B0604020202020204" pitchFamily="34" charset="0"/>
            </a:endParaRPr>
          </a:p>
        </p:txBody>
      </p:sp>
      <p:pic>
        <p:nvPicPr>
          <p:cNvPr id="1030" name="Picture 6" descr="Monitoring - Free computer icons">
            <a:extLst>
              <a:ext uri="{FF2B5EF4-FFF2-40B4-BE49-F238E27FC236}">
                <a16:creationId xmlns:a16="http://schemas.microsoft.com/office/drawing/2014/main" id="{1DDDDB0F-4564-F4DB-5CE0-6A7A4FBABEC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79085" y="5360500"/>
            <a:ext cx="315952" cy="315952"/>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6" descr="Monitoring - Free computer icons">
            <a:extLst>
              <a:ext uri="{FF2B5EF4-FFF2-40B4-BE49-F238E27FC236}">
                <a16:creationId xmlns:a16="http://schemas.microsoft.com/office/drawing/2014/main" id="{10A6B1C4-5950-56D3-0295-C266A4E8CF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83221" y="5341047"/>
            <a:ext cx="315952" cy="315952"/>
          </a:xfrm>
          <a:prstGeom prst="rect">
            <a:avLst/>
          </a:prstGeom>
          <a:noFill/>
          <a:extLst>
            <a:ext uri="{909E8E84-426E-40DD-AFC4-6F175D3DCCD1}">
              <a14:hiddenFill xmlns:a14="http://schemas.microsoft.com/office/drawing/2010/main">
                <a:solidFill>
                  <a:srgbClr val="FFFFFF"/>
                </a:solidFill>
              </a14:hiddenFill>
            </a:ext>
          </a:extLst>
        </p:spPr>
      </p:pic>
      <p:pic>
        <p:nvPicPr>
          <p:cNvPr id="119" name="Picture 6" descr="Monitoring - Free computer icons">
            <a:extLst>
              <a:ext uri="{FF2B5EF4-FFF2-40B4-BE49-F238E27FC236}">
                <a16:creationId xmlns:a16="http://schemas.microsoft.com/office/drawing/2014/main" id="{788B80EB-B5A8-1BAE-61BC-D7D3367059B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16554" y="5360500"/>
            <a:ext cx="315952" cy="315952"/>
          </a:xfrm>
          <a:prstGeom prst="rect">
            <a:avLst/>
          </a:prstGeom>
          <a:noFill/>
          <a:extLst>
            <a:ext uri="{909E8E84-426E-40DD-AFC4-6F175D3DCCD1}">
              <a14:hiddenFill xmlns:a14="http://schemas.microsoft.com/office/drawing/2010/main">
                <a:solidFill>
                  <a:srgbClr val="FFFFFF"/>
                </a:solidFill>
              </a14:hiddenFill>
            </a:ext>
          </a:extLst>
        </p:spPr>
      </p:pic>
      <p:pic>
        <p:nvPicPr>
          <p:cNvPr id="120" name="Picture 6" descr="Monitoring - Free computer icons">
            <a:extLst>
              <a:ext uri="{FF2B5EF4-FFF2-40B4-BE49-F238E27FC236}">
                <a16:creationId xmlns:a16="http://schemas.microsoft.com/office/drawing/2014/main" id="{513174CD-16AF-9D99-4FA6-0A466DE4113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810328" y="5360500"/>
            <a:ext cx="315952" cy="31595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Sync - Free arrows icons">
            <a:extLst>
              <a:ext uri="{FF2B5EF4-FFF2-40B4-BE49-F238E27FC236}">
                <a16:creationId xmlns:a16="http://schemas.microsoft.com/office/drawing/2014/main" id="{9BEDD8DF-EE38-4102-24AE-5F316557104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581151" y="5340587"/>
            <a:ext cx="266821" cy="266821"/>
          </a:xfrm>
          <a:prstGeom prst="rect">
            <a:avLst/>
          </a:prstGeom>
          <a:noFill/>
          <a:extLst>
            <a:ext uri="{909E8E84-426E-40DD-AFC4-6F175D3DCCD1}">
              <a14:hiddenFill xmlns:a14="http://schemas.microsoft.com/office/drawing/2010/main">
                <a:solidFill>
                  <a:srgbClr val="FFFFFF"/>
                </a:solidFill>
              </a14:hiddenFill>
            </a:ext>
          </a:extLst>
        </p:spPr>
      </p:pic>
      <p:pic>
        <p:nvPicPr>
          <p:cNvPr id="121" name="Picture 8" descr="Sync - Free arrows icons">
            <a:extLst>
              <a:ext uri="{FF2B5EF4-FFF2-40B4-BE49-F238E27FC236}">
                <a16:creationId xmlns:a16="http://schemas.microsoft.com/office/drawing/2014/main" id="{688616C6-C0B2-3994-63F2-B9FEEA5BC83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47560" y="5360500"/>
            <a:ext cx="266821" cy="266821"/>
          </a:xfrm>
          <a:prstGeom prst="rect">
            <a:avLst/>
          </a:prstGeom>
          <a:noFill/>
          <a:extLst>
            <a:ext uri="{909E8E84-426E-40DD-AFC4-6F175D3DCCD1}">
              <a14:hiddenFill xmlns:a14="http://schemas.microsoft.com/office/drawing/2010/main">
                <a:solidFill>
                  <a:srgbClr val="FFFFFF"/>
                </a:solidFill>
              </a14:hiddenFill>
            </a:ext>
          </a:extLst>
        </p:spPr>
      </p:pic>
      <p:pic>
        <p:nvPicPr>
          <p:cNvPr id="122" name="Picture 8" descr="Sync - Free arrows icons">
            <a:extLst>
              <a:ext uri="{FF2B5EF4-FFF2-40B4-BE49-F238E27FC236}">
                <a16:creationId xmlns:a16="http://schemas.microsoft.com/office/drawing/2014/main" id="{608F8339-37A5-0908-8091-B57AE3931AC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629564" y="5355208"/>
            <a:ext cx="266821" cy="266821"/>
          </a:xfrm>
          <a:prstGeom prst="rect">
            <a:avLst/>
          </a:prstGeom>
          <a:noFill/>
          <a:extLst>
            <a:ext uri="{909E8E84-426E-40DD-AFC4-6F175D3DCCD1}">
              <a14:hiddenFill xmlns:a14="http://schemas.microsoft.com/office/drawing/2010/main">
                <a:solidFill>
                  <a:srgbClr val="FFFFFF"/>
                </a:solidFill>
              </a14:hiddenFill>
            </a:ext>
          </a:extLst>
        </p:spPr>
      </p:pic>
      <p:pic>
        <p:nvPicPr>
          <p:cNvPr id="123" name="Picture 8" descr="Sync - Free arrows icons">
            <a:extLst>
              <a:ext uri="{FF2B5EF4-FFF2-40B4-BE49-F238E27FC236}">
                <a16:creationId xmlns:a16="http://schemas.microsoft.com/office/drawing/2014/main" id="{F3541948-93C5-60EB-6F26-B5B3057F3FC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91706" y="5332293"/>
            <a:ext cx="266821" cy="266821"/>
          </a:xfrm>
          <a:prstGeom prst="rect">
            <a:avLst/>
          </a:prstGeom>
          <a:noFill/>
          <a:extLst>
            <a:ext uri="{909E8E84-426E-40DD-AFC4-6F175D3DCCD1}">
              <a14:hiddenFill xmlns:a14="http://schemas.microsoft.com/office/drawing/2010/main">
                <a:solidFill>
                  <a:srgbClr val="FFFFFF"/>
                </a:solidFill>
              </a14:hiddenFill>
            </a:ext>
          </a:extLst>
        </p:spPr>
      </p:pic>
      <p:sp>
        <p:nvSpPr>
          <p:cNvPr id="124" name="TextBox 123">
            <a:extLst>
              <a:ext uri="{FF2B5EF4-FFF2-40B4-BE49-F238E27FC236}">
                <a16:creationId xmlns:a16="http://schemas.microsoft.com/office/drawing/2014/main" id="{8381CE88-F931-7CC8-BFD9-5167B88DDAC9}"/>
              </a:ext>
            </a:extLst>
          </p:cNvPr>
          <p:cNvSpPr txBox="1"/>
          <p:nvPr/>
        </p:nvSpPr>
        <p:spPr>
          <a:xfrm>
            <a:off x="6326548" y="5410778"/>
            <a:ext cx="869613" cy="246221"/>
          </a:xfrm>
          <a:prstGeom prst="rect">
            <a:avLst/>
          </a:prstGeom>
          <a:noFill/>
        </p:spPr>
        <p:txBody>
          <a:bodyPr wrap="square" lIns="0" tIns="0" rIns="0" bIns="0" rtlCol="0">
            <a:spAutoFit/>
          </a:bodyPr>
          <a:lstStyle/>
          <a:p>
            <a:pPr algn="ctr"/>
            <a:r>
              <a:rPr lang="en-US" sz="800">
                <a:solidFill>
                  <a:schemeClr val="tx2"/>
                </a:solidFill>
                <a:latin typeface="Arial" panose="020B0604020202020204" pitchFamily="34" charset="0"/>
              </a:rPr>
              <a:t>IT Monitoring with </a:t>
            </a:r>
            <a:r>
              <a:rPr lang="en-US" sz="800" err="1">
                <a:solidFill>
                  <a:schemeClr val="tx2"/>
                </a:solidFill>
                <a:latin typeface="Arial" panose="020B0604020202020204" pitchFamily="34" charset="0"/>
              </a:rPr>
              <a:t>EcoSync</a:t>
            </a:r>
            <a:endParaRPr lang="en-IN" sz="800">
              <a:solidFill>
                <a:schemeClr val="tx2"/>
              </a:solidFill>
              <a:latin typeface="Arial" panose="020B0604020202020204" pitchFamily="34" charset="0"/>
            </a:endParaRPr>
          </a:p>
        </p:txBody>
      </p:sp>
      <p:pic>
        <p:nvPicPr>
          <p:cNvPr id="1036" name="Picture 12" descr="Dashboard - Free computer icons">
            <a:extLst>
              <a:ext uri="{FF2B5EF4-FFF2-40B4-BE49-F238E27FC236}">
                <a16:creationId xmlns:a16="http://schemas.microsoft.com/office/drawing/2014/main" id="{11F959A6-5F63-ACF1-0C6A-73B0231EC6C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685291" y="2901082"/>
            <a:ext cx="785482" cy="885358"/>
          </a:xfrm>
          <a:prstGeom prst="rect">
            <a:avLst/>
          </a:prstGeom>
          <a:noFill/>
          <a:extLst>
            <a:ext uri="{909E8E84-426E-40DD-AFC4-6F175D3DCCD1}">
              <a14:hiddenFill xmlns:a14="http://schemas.microsoft.com/office/drawing/2010/main">
                <a:solidFill>
                  <a:srgbClr val="FFFFFF"/>
                </a:solidFill>
              </a14:hiddenFill>
            </a:ext>
          </a:extLst>
        </p:spPr>
      </p:pic>
      <p:sp>
        <p:nvSpPr>
          <p:cNvPr id="1033" name="Arrow: Up-Down 1032">
            <a:extLst>
              <a:ext uri="{FF2B5EF4-FFF2-40B4-BE49-F238E27FC236}">
                <a16:creationId xmlns:a16="http://schemas.microsoft.com/office/drawing/2014/main" id="{F88A4D37-E80E-5D29-C7FF-F088C51ED818}"/>
              </a:ext>
            </a:extLst>
          </p:cNvPr>
          <p:cNvSpPr/>
          <p:nvPr/>
        </p:nvSpPr>
        <p:spPr>
          <a:xfrm>
            <a:off x="8914381" y="4316033"/>
            <a:ext cx="159869" cy="722499"/>
          </a:xfrm>
          <a:prstGeom prst="upDownArrow">
            <a:avLst/>
          </a:prstGeom>
          <a:solidFill>
            <a:schemeClr val="bg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37" name="TextBox 1036">
            <a:extLst>
              <a:ext uri="{FF2B5EF4-FFF2-40B4-BE49-F238E27FC236}">
                <a16:creationId xmlns:a16="http://schemas.microsoft.com/office/drawing/2014/main" id="{8388B0CB-C550-9EDD-DB6D-DDFCBA2535B3}"/>
              </a:ext>
            </a:extLst>
          </p:cNvPr>
          <p:cNvSpPr txBox="1"/>
          <p:nvPr/>
        </p:nvSpPr>
        <p:spPr>
          <a:xfrm>
            <a:off x="9845207" y="2011111"/>
            <a:ext cx="1379909" cy="338554"/>
          </a:xfrm>
          <a:prstGeom prst="rect">
            <a:avLst/>
          </a:prstGeom>
          <a:noFill/>
        </p:spPr>
        <p:txBody>
          <a:bodyPr wrap="square" lIns="0" tIns="0" rIns="0" bIns="0" rtlCol="0">
            <a:spAutoFit/>
          </a:bodyPr>
          <a:lstStyle/>
          <a:p>
            <a:pPr algn="ctr"/>
            <a:r>
              <a:rPr lang="en-US" sz="1100" b="1">
                <a:solidFill>
                  <a:schemeClr val="tx2"/>
                </a:solidFill>
                <a:latin typeface="Arial" panose="020B0604020202020204" pitchFamily="34" charset="0"/>
              </a:rPr>
              <a:t>Insights &amp; Predictions</a:t>
            </a:r>
            <a:endParaRPr lang="en-IN" sz="1100" b="1">
              <a:solidFill>
                <a:schemeClr val="tx2"/>
              </a:solidFill>
              <a:latin typeface="Arial" panose="020B0604020202020204" pitchFamily="34" charset="0"/>
            </a:endParaRPr>
          </a:p>
        </p:txBody>
      </p:sp>
      <p:sp>
        <p:nvSpPr>
          <p:cNvPr id="1038" name="TextBox 1037">
            <a:extLst>
              <a:ext uri="{FF2B5EF4-FFF2-40B4-BE49-F238E27FC236}">
                <a16:creationId xmlns:a16="http://schemas.microsoft.com/office/drawing/2014/main" id="{988037E3-BF20-EB9B-5D20-064655976582}"/>
              </a:ext>
            </a:extLst>
          </p:cNvPr>
          <p:cNvSpPr txBox="1"/>
          <p:nvPr/>
        </p:nvSpPr>
        <p:spPr>
          <a:xfrm>
            <a:off x="9644587" y="3790935"/>
            <a:ext cx="826186" cy="323165"/>
          </a:xfrm>
          <a:prstGeom prst="rect">
            <a:avLst/>
          </a:prstGeom>
          <a:noFill/>
        </p:spPr>
        <p:txBody>
          <a:bodyPr wrap="square" lIns="0" tIns="0" rIns="0" bIns="0" rtlCol="0">
            <a:spAutoFit/>
          </a:bodyPr>
          <a:lstStyle/>
          <a:p>
            <a:pPr algn="ctr"/>
            <a:r>
              <a:rPr lang="en-US" sz="1050">
                <a:solidFill>
                  <a:schemeClr val="tx2"/>
                </a:solidFill>
                <a:latin typeface="Arial" panose="020B0604020202020204" pitchFamily="34" charset="0"/>
              </a:rPr>
              <a:t>Insights with ESG report</a:t>
            </a:r>
            <a:endParaRPr lang="en-IN" sz="1050">
              <a:solidFill>
                <a:schemeClr val="tx2"/>
              </a:solidFill>
              <a:latin typeface="Arial" panose="020B0604020202020204" pitchFamily="34" charset="0"/>
            </a:endParaRPr>
          </a:p>
        </p:txBody>
      </p:sp>
      <p:pic>
        <p:nvPicPr>
          <p:cNvPr id="1039" name="Picture 14" descr="Prediction - Free business and finance icons">
            <a:extLst>
              <a:ext uri="{FF2B5EF4-FFF2-40B4-BE49-F238E27FC236}">
                <a16:creationId xmlns:a16="http://schemas.microsoft.com/office/drawing/2014/main" id="{47E8A913-E8DD-90D6-CE1E-36758B3DD5C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621351" y="2908636"/>
            <a:ext cx="785481" cy="785190"/>
          </a:xfrm>
          <a:prstGeom prst="rect">
            <a:avLst/>
          </a:prstGeom>
          <a:noFill/>
          <a:extLst>
            <a:ext uri="{909E8E84-426E-40DD-AFC4-6F175D3DCCD1}">
              <a14:hiddenFill xmlns:a14="http://schemas.microsoft.com/office/drawing/2010/main">
                <a:solidFill>
                  <a:srgbClr val="FFFFFF"/>
                </a:solidFill>
              </a14:hiddenFill>
            </a:ext>
          </a:extLst>
        </p:spPr>
      </p:pic>
      <p:sp>
        <p:nvSpPr>
          <p:cNvPr id="1040" name="TextBox 1039">
            <a:extLst>
              <a:ext uri="{FF2B5EF4-FFF2-40B4-BE49-F238E27FC236}">
                <a16:creationId xmlns:a16="http://schemas.microsoft.com/office/drawing/2014/main" id="{A6722912-ED7A-2E85-6FC4-E39758C2AB68}"/>
              </a:ext>
            </a:extLst>
          </p:cNvPr>
          <p:cNvSpPr txBox="1"/>
          <p:nvPr/>
        </p:nvSpPr>
        <p:spPr>
          <a:xfrm>
            <a:off x="10532305" y="3785635"/>
            <a:ext cx="921735" cy="461665"/>
          </a:xfrm>
          <a:prstGeom prst="rect">
            <a:avLst/>
          </a:prstGeom>
          <a:noFill/>
        </p:spPr>
        <p:txBody>
          <a:bodyPr wrap="square" lIns="0" tIns="0" rIns="0" bIns="0" rtlCol="0">
            <a:spAutoFit/>
          </a:bodyPr>
          <a:lstStyle/>
          <a:p>
            <a:pPr algn="ctr"/>
            <a:r>
              <a:rPr lang="en-US" sz="1000">
                <a:solidFill>
                  <a:schemeClr val="tx2"/>
                </a:solidFill>
                <a:latin typeface="Arial" panose="020B0604020202020204" pitchFamily="34" charset="0"/>
              </a:rPr>
              <a:t>Predictive Insights &amp; advise</a:t>
            </a:r>
            <a:endParaRPr lang="en-IN" sz="1000">
              <a:solidFill>
                <a:schemeClr val="tx2"/>
              </a:solidFill>
              <a:latin typeface="Arial" panose="020B0604020202020204" pitchFamily="34" charset="0"/>
            </a:endParaRPr>
          </a:p>
        </p:txBody>
      </p:sp>
      <p:sp>
        <p:nvSpPr>
          <p:cNvPr id="8" name="Rectangle: Rounded Corners 7">
            <a:extLst>
              <a:ext uri="{FF2B5EF4-FFF2-40B4-BE49-F238E27FC236}">
                <a16:creationId xmlns:a16="http://schemas.microsoft.com/office/drawing/2014/main" id="{6B3BCE21-BC8A-263E-F826-0D6FBADB3279}"/>
              </a:ext>
            </a:extLst>
          </p:cNvPr>
          <p:cNvSpPr/>
          <p:nvPr/>
        </p:nvSpPr>
        <p:spPr>
          <a:xfrm>
            <a:off x="4004290" y="4667211"/>
            <a:ext cx="936074" cy="335280"/>
          </a:xfrm>
          <a:prstGeom prst="round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solidFill>
              <a:schemeClr val="accent3">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a:solidFill>
                  <a:schemeClr val="tx2"/>
                </a:solidFill>
              </a:rPr>
              <a:t>Eco-Buddy</a:t>
            </a:r>
            <a:endParaRPr lang="en-IN" sz="1100">
              <a:solidFill>
                <a:schemeClr val="tx2"/>
              </a:solidFill>
            </a:endParaRPr>
          </a:p>
        </p:txBody>
      </p:sp>
    </p:spTree>
    <p:extLst>
      <p:ext uri="{BB962C8B-B14F-4D97-AF65-F5344CB8AC3E}">
        <p14:creationId xmlns:p14="http://schemas.microsoft.com/office/powerpoint/2010/main" val="4034393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B6D5406-3B5C-B1A1-8CCA-F08AC9FDF583}"/>
              </a:ext>
            </a:extLst>
          </p:cNvPr>
          <p:cNvSpPr>
            <a:spLocks noGrp="1"/>
          </p:cNvSpPr>
          <p:nvPr>
            <p:ph type="sldNum" sz="quarter" idx="10"/>
          </p:nvPr>
        </p:nvSpPr>
        <p:spPr/>
        <p:txBody>
          <a:bodyPr/>
          <a:lstStyle/>
          <a:p>
            <a:fld id="{BB55D76A-9B6E-CD41-ABBE-F6C938295BAD}" type="slidenum">
              <a:rPr lang="en-US" smtClean="0"/>
              <a:pPr/>
              <a:t>6</a:t>
            </a:fld>
            <a:endParaRPr lang="en-US"/>
          </a:p>
        </p:txBody>
      </p:sp>
      <p:sp>
        <p:nvSpPr>
          <p:cNvPr id="3" name="Text Placeholder 2">
            <a:extLst>
              <a:ext uri="{FF2B5EF4-FFF2-40B4-BE49-F238E27FC236}">
                <a16:creationId xmlns:a16="http://schemas.microsoft.com/office/drawing/2014/main" id="{36F09C59-5724-5737-CDE1-71B9E2488258}"/>
              </a:ext>
            </a:extLst>
          </p:cNvPr>
          <p:cNvSpPr>
            <a:spLocks noGrp="1"/>
          </p:cNvSpPr>
          <p:nvPr>
            <p:ph type="body" sz="quarter" idx="14"/>
          </p:nvPr>
        </p:nvSpPr>
        <p:spPr/>
        <p:txBody>
          <a:bodyPr/>
          <a:lstStyle/>
          <a:p>
            <a:endParaRPr lang="en-GB"/>
          </a:p>
        </p:txBody>
      </p:sp>
      <p:pic>
        <p:nvPicPr>
          <p:cNvPr id="1026" name="Picture 2" descr="ESG">
            <a:extLst>
              <a:ext uri="{FF2B5EF4-FFF2-40B4-BE49-F238E27FC236}">
                <a16:creationId xmlns:a16="http://schemas.microsoft.com/office/drawing/2014/main" id="{9D8BC628-2777-F323-AE7B-015F3C6669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8596" y="2000031"/>
            <a:ext cx="8019661" cy="474133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495CBC1-210F-5E4D-2299-14861FCABAD0}"/>
              </a:ext>
            </a:extLst>
          </p:cNvPr>
          <p:cNvSpPr txBox="1"/>
          <p:nvPr/>
        </p:nvSpPr>
        <p:spPr>
          <a:xfrm>
            <a:off x="295275" y="198451"/>
            <a:ext cx="11480543" cy="1846659"/>
          </a:xfrm>
          <a:prstGeom prst="rect">
            <a:avLst/>
          </a:prstGeom>
          <a:noFill/>
        </p:spPr>
        <p:txBody>
          <a:bodyPr wrap="square" lIns="0" tIns="0" rIns="0" bIns="0" rtlCol="0">
            <a:spAutoFit/>
          </a:bodyPr>
          <a:lstStyle/>
          <a:p>
            <a:pPr algn="l"/>
            <a:r>
              <a:rPr lang="en-US" sz="2000" b="1" i="1" dirty="0" err="1">
                <a:solidFill>
                  <a:schemeClr val="tx2"/>
                </a:solidFill>
                <a:latin typeface="Arial" panose="020B0604020202020204" pitchFamily="34" charset="0"/>
              </a:rPr>
              <a:t>EcoSync</a:t>
            </a:r>
            <a:r>
              <a:rPr lang="en-US" sz="2000" b="1" i="1" dirty="0">
                <a:solidFill>
                  <a:schemeClr val="tx2"/>
                </a:solidFill>
                <a:latin typeface="Arial" panose="020B0604020202020204" pitchFamily="34" charset="0"/>
              </a:rPr>
              <a:t>:</a:t>
            </a:r>
          </a:p>
          <a:p>
            <a:pPr algn="l"/>
            <a:endParaRPr lang="en-US" sz="2000" b="1" i="1" dirty="0">
              <a:solidFill>
                <a:schemeClr val="tx2"/>
              </a:solidFill>
              <a:latin typeface="Arial" panose="020B0604020202020204" pitchFamily="34" charset="0"/>
            </a:endParaRPr>
          </a:p>
          <a:p>
            <a:pPr algn="l"/>
            <a:r>
              <a:rPr lang="en-US" sz="1400" dirty="0">
                <a:solidFill>
                  <a:schemeClr val="tx2"/>
                </a:solidFill>
                <a:latin typeface="Arial" panose="020B0604020202020204" pitchFamily="34" charset="0"/>
              </a:rPr>
              <a:t>	</a:t>
            </a:r>
            <a:r>
              <a:rPr lang="en-US" i="1" dirty="0">
                <a:solidFill>
                  <a:schemeClr val="tx2"/>
                </a:solidFill>
                <a:latin typeface="Arial" panose="020B0604020202020204" pitchFamily="34" charset="0"/>
              </a:rPr>
              <a:t>A common Plug &amp; Play framework that collects the ESG metrics </a:t>
            </a:r>
          </a:p>
          <a:p>
            <a:pPr algn="l"/>
            <a:r>
              <a:rPr lang="en-US" i="1" dirty="0">
                <a:solidFill>
                  <a:schemeClr val="tx2"/>
                </a:solidFill>
                <a:latin typeface="Arial" panose="020B0604020202020204" pitchFamily="34" charset="0"/>
              </a:rPr>
              <a:t>	    </a:t>
            </a:r>
            <a:r>
              <a:rPr lang="en-US" i="1" dirty="0">
                <a:solidFill>
                  <a:schemeClr val="tx2"/>
                </a:solidFill>
                <a:latin typeface="Arial" panose="020B0604020202020204" pitchFamily="34" charset="0"/>
                <a:sym typeface="Wingdings" panose="05000000000000000000" pitchFamily="2" charset="2"/>
              </a:rPr>
              <a:t> </a:t>
            </a:r>
            <a:r>
              <a:rPr lang="en-US" sz="1600" i="1" dirty="0">
                <a:solidFill>
                  <a:schemeClr val="tx2"/>
                </a:solidFill>
                <a:latin typeface="Arial" panose="020B0604020202020204" pitchFamily="34" charset="0"/>
              </a:rPr>
              <a:t>from multi-varied technological and business environment  </a:t>
            </a:r>
          </a:p>
          <a:p>
            <a:pPr algn="l"/>
            <a:r>
              <a:rPr lang="en-US" sz="1600" i="1" dirty="0">
                <a:solidFill>
                  <a:schemeClr val="tx2"/>
                </a:solidFill>
                <a:latin typeface="Arial" panose="020B0604020202020204" pitchFamily="34" charset="0"/>
              </a:rPr>
              <a:t>	     </a:t>
            </a:r>
            <a:r>
              <a:rPr lang="en-US" sz="1600" i="1" dirty="0">
                <a:solidFill>
                  <a:schemeClr val="tx2"/>
                </a:solidFill>
                <a:latin typeface="Arial" panose="020B0604020202020204" pitchFamily="34" charset="0"/>
                <a:sym typeface="Wingdings" panose="05000000000000000000" pitchFamily="2" charset="2"/>
              </a:rPr>
              <a:t> </a:t>
            </a:r>
            <a:r>
              <a:rPr lang="en-US" sz="1600" i="1" dirty="0">
                <a:solidFill>
                  <a:schemeClr val="tx2"/>
                </a:solidFill>
                <a:latin typeface="Arial" panose="020B0604020202020204" pitchFamily="34" charset="0"/>
              </a:rPr>
              <a:t>to provide the ESG report, Predictive insights and implementable advice to enhance ESG &amp; Sustainability. </a:t>
            </a:r>
          </a:p>
          <a:p>
            <a:pPr algn="l"/>
            <a:endParaRPr lang="en-IN" sz="1400" dirty="0">
              <a:solidFill>
                <a:schemeClr val="tx2"/>
              </a:solidFill>
              <a:latin typeface="Arial" panose="020B0604020202020204" pitchFamily="34" charset="0"/>
            </a:endParaRPr>
          </a:p>
          <a:p>
            <a:pPr algn="l"/>
            <a:endParaRPr lang="en-IN" sz="1400" dirty="0">
              <a:solidFill>
                <a:schemeClr val="tx2"/>
              </a:solidFill>
              <a:latin typeface="Arial" panose="020B0604020202020204" pitchFamily="34" charset="0"/>
            </a:endParaRPr>
          </a:p>
        </p:txBody>
      </p:sp>
    </p:spTree>
    <p:extLst>
      <p:ext uri="{BB962C8B-B14F-4D97-AF65-F5344CB8AC3E}">
        <p14:creationId xmlns:p14="http://schemas.microsoft.com/office/powerpoint/2010/main" val="34409608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B80CDC6-EF10-7E3D-A766-CF43F97EEAF3}"/>
              </a:ext>
            </a:extLst>
          </p:cNvPr>
          <p:cNvSpPr>
            <a:spLocks noGrp="1"/>
          </p:cNvSpPr>
          <p:nvPr>
            <p:ph type="sldNum" sz="quarter" idx="10"/>
          </p:nvPr>
        </p:nvSpPr>
        <p:spPr/>
        <p:txBody>
          <a:bodyPr/>
          <a:lstStyle/>
          <a:p>
            <a:fld id="{BB55D76A-9B6E-CD41-ABBE-F6C938295BAD}" type="slidenum">
              <a:rPr lang="en-US" smtClean="0"/>
              <a:pPr/>
              <a:t>7</a:t>
            </a:fld>
            <a:endParaRPr lang="en-US"/>
          </a:p>
        </p:txBody>
      </p:sp>
      <p:sp>
        <p:nvSpPr>
          <p:cNvPr id="6" name="Text Placeholder 5">
            <a:extLst>
              <a:ext uri="{FF2B5EF4-FFF2-40B4-BE49-F238E27FC236}">
                <a16:creationId xmlns:a16="http://schemas.microsoft.com/office/drawing/2014/main" id="{24CDD6C5-E554-26EB-5576-A08D319B3C6E}"/>
              </a:ext>
            </a:extLst>
          </p:cNvPr>
          <p:cNvSpPr>
            <a:spLocks noGrp="1"/>
          </p:cNvSpPr>
          <p:nvPr>
            <p:ph type="body" sz="quarter" idx="14"/>
          </p:nvPr>
        </p:nvSpPr>
        <p:spPr/>
        <p:txBody>
          <a:bodyPr/>
          <a:lstStyle/>
          <a:p>
            <a:endParaRPr lang="en-GB"/>
          </a:p>
        </p:txBody>
      </p:sp>
      <p:sp>
        <p:nvSpPr>
          <p:cNvPr id="7" name="Text Placeholder 6">
            <a:extLst>
              <a:ext uri="{FF2B5EF4-FFF2-40B4-BE49-F238E27FC236}">
                <a16:creationId xmlns:a16="http://schemas.microsoft.com/office/drawing/2014/main" id="{CF5B1BE4-7BFB-B118-5F2C-306C46B5B693}"/>
              </a:ext>
            </a:extLst>
          </p:cNvPr>
          <p:cNvSpPr>
            <a:spLocks noGrp="1"/>
          </p:cNvSpPr>
          <p:nvPr>
            <p:ph type="body" sz="quarter" idx="19"/>
          </p:nvPr>
        </p:nvSpPr>
        <p:spPr>
          <a:xfrm>
            <a:off x="190500" y="1163403"/>
            <a:ext cx="10146196" cy="765802"/>
          </a:xfrm>
        </p:spPr>
        <p:txBody>
          <a:bodyPr/>
          <a:lstStyle/>
          <a:p>
            <a:r>
              <a:rPr lang="en-GB" err="1"/>
              <a:t>Ecovision</a:t>
            </a:r>
            <a:r>
              <a:rPr lang="en-GB"/>
              <a:t> collect the social and governance  parameters from Hyperscale's and  Score them them on social and governance Area. </a:t>
            </a:r>
          </a:p>
        </p:txBody>
      </p:sp>
      <p:sp>
        <p:nvSpPr>
          <p:cNvPr id="8" name="Text Placeholder 7">
            <a:extLst>
              <a:ext uri="{FF2B5EF4-FFF2-40B4-BE49-F238E27FC236}">
                <a16:creationId xmlns:a16="http://schemas.microsoft.com/office/drawing/2014/main" id="{EA78889C-20DF-53AD-6559-94DC3060EE2F}"/>
              </a:ext>
            </a:extLst>
          </p:cNvPr>
          <p:cNvSpPr>
            <a:spLocks noGrp="1"/>
          </p:cNvSpPr>
          <p:nvPr>
            <p:ph type="body" sz="quarter" idx="21"/>
          </p:nvPr>
        </p:nvSpPr>
        <p:spPr/>
        <p:txBody>
          <a:bodyPr/>
          <a:lstStyle/>
          <a:p>
            <a:endParaRPr lang="en-GB"/>
          </a:p>
        </p:txBody>
      </p:sp>
      <p:sp>
        <p:nvSpPr>
          <p:cNvPr id="9" name="Text Placeholder 8">
            <a:extLst>
              <a:ext uri="{FF2B5EF4-FFF2-40B4-BE49-F238E27FC236}">
                <a16:creationId xmlns:a16="http://schemas.microsoft.com/office/drawing/2014/main" id="{78441C85-3EA8-6515-B116-F8FFD482E11C}"/>
              </a:ext>
            </a:extLst>
          </p:cNvPr>
          <p:cNvSpPr>
            <a:spLocks noGrp="1"/>
          </p:cNvSpPr>
          <p:nvPr>
            <p:ph type="body" sz="quarter" idx="22"/>
          </p:nvPr>
        </p:nvSpPr>
        <p:spPr/>
        <p:txBody>
          <a:bodyPr/>
          <a:lstStyle/>
          <a:p>
            <a:r>
              <a:rPr lang="en-GB"/>
              <a:t>Social Parameters </a:t>
            </a:r>
          </a:p>
        </p:txBody>
      </p:sp>
      <p:graphicFrame>
        <p:nvGraphicFramePr>
          <p:cNvPr id="11" name="Table 10">
            <a:extLst>
              <a:ext uri="{FF2B5EF4-FFF2-40B4-BE49-F238E27FC236}">
                <a16:creationId xmlns:a16="http://schemas.microsoft.com/office/drawing/2014/main" id="{08E2DCC1-B44A-378D-3C42-C16C5CE3F3C0}"/>
              </a:ext>
            </a:extLst>
          </p:cNvPr>
          <p:cNvGraphicFramePr>
            <a:graphicFrameLocks noGrp="1"/>
          </p:cNvGraphicFramePr>
          <p:nvPr>
            <p:extLst>
              <p:ext uri="{D42A27DB-BD31-4B8C-83A1-F6EECF244321}">
                <p14:modId xmlns:p14="http://schemas.microsoft.com/office/powerpoint/2010/main" val="2271691042"/>
              </p:ext>
            </p:extLst>
          </p:nvPr>
        </p:nvGraphicFramePr>
        <p:xfrm>
          <a:off x="400877" y="2690297"/>
          <a:ext cx="4156765" cy="2225040"/>
        </p:xfrm>
        <a:graphic>
          <a:graphicData uri="http://schemas.openxmlformats.org/drawingml/2006/table">
            <a:tbl>
              <a:tblPr firstRow="1" bandRow="1">
                <a:tableStyleId>{5C22544A-7EE6-4342-B048-85BDC9FD1C3A}</a:tableStyleId>
              </a:tblPr>
              <a:tblGrid>
                <a:gridCol w="4156765">
                  <a:extLst>
                    <a:ext uri="{9D8B030D-6E8A-4147-A177-3AD203B41FA5}">
                      <a16:colId xmlns:a16="http://schemas.microsoft.com/office/drawing/2014/main" val="1878816181"/>
                    </a:ext>
                  </a:extLst>
                </a:gridCol>
              </a:tblGrid>
              <a:tr h="370840">
                <a:tc>
                  <a:txBody>
                    <a:bodyPr/>
                    <a:lstStyle/>
                    <a:p>
                      <a:r>
                        <a:rPr lang="en-GB" err="1"/>
                        <a:t>Hyperscalers</a:t>
                      </a:r>
                      <a:r>
                        <a:rPr lang="en-GB"/>
                        <a:t> </a:t>
                      </a:r>
                    </a:p>
                  </a:txBody>
                  <a:tcPr/>
                </a:tc>
                <a:extLst>
                  <a:ext uri="{0D108BD9-81ED-4DB2-BD59-A6C34878D82A}">
                    <a16:rowId xmlns:a16="http://schemas.microsoft.com/office/drawing/2014/main" val="2846684729"/>
                  </a:ext>
                </a:extLst>
              </a:tr>
              <a:tr h="370840">
                <a:tc>
                  <a:txBody>
                    <a:bodyPr/>
                    <a:lstStyle/>
                    <a:p>
                      <a:r>
                        <a:rPr lang="en-GB"/>
                        <a:t>Microsoft</a:t>
                      </a:r>
                    </a:p>
                  </a:txBody>
                  <a:tcPr/>
                </a:tc>
                <a:extLst>
                  <a:ext uri="{0D108BD9-81ED-4DB2-BD59-A6C34878D82A}">
                    <a16:rowId xmlns:a16="http://schemas.microsoft.com/office/drawing/2014/main" val="2651362115"/>
                  </a:ext>
                </a:extLst>
              </a:tr>
              <a:tr h="370840">
                <a:tc>
                  <a:txBody>
                    <a:bodyPr/>
                    <a:lstStyle/>
                    <a:p>
                      <a:r>
                        <a:rPr lang="en-GB"/>
                        <a:t>GCP</a:t>
                      </a:r>
                    </a:p>
                  </a:txBody>
                  <a:tcPr/>
                </a:tc>
                <a:extLst>
                  <a:ext uri="{0D108BD9-81ED-4DB2-BD59-A6C34878D82A}">
                    <a16:rowId xmlns:a16="http://schemas.microsoft.com/office/drawing/2014/main" val="1823795015"/>
                  </a:ext>
                </a:extLst>
              </a:tr>
              <a:tr h="370840">
                <a:tc>
                  <a:txBody>
                    <a:bodyPr/>
                    <a:lstStyle/>
                    <a:p>
                      <a:r>
                        <a:rPr lang="en-GB"/>
                        <a:t>AWS</a:t>
                      </a:r>
                    </a:p>
                  </a:txBody>
                  <a:tcPr/>
                </a:tc>
                <a:extLst>
                  <a:ext uri="{0D108BD9-81ED-4DB2-BD59-A6C34878D82A}">
                    <a16:rowId xmlns:a16="http://schemas.microsoft.com/office/drawing/2014/main" val="2360766608"/>
                  </a:ext>
                </a:extLst>
              </a:tr>
              <a:tr h="370840">
                <a:tc>
                  <a:txBody>
                    <a:bodyPr/>
                    <a:lstStyle/>
                    <a:p>
                      <a:r>
                        <a:rPr lang="en-GB"/>
                        <a:t>VMware</a:t>
                      </a:r>
                    </a:p>
                  </a:txBody>
                  <a:tcPr/>
                </a:tc>
                <a:extLst>
                  <a:ext uri="{0D108BD9-81ED-4DB2-BD59-A6C34878D82A}">
                    <a16:rowId xmlns:a16="http://schemas.microsoft.com/office/drawing/2014/main" val="1873393011"/>
                  </a:ext>
                </a:extLst>
              </a:tr>
              <a:tr h="370840">
                <a:tc>
                  <a:txBody>
                    <a:bodyPr/>
                    <a:lstStyle/>
                    <a:p>
                      <a:r>
                        <a:rPr lang="en-GB" err="1"/>
                        <a:t>Redhat</a:t>
                      </a:r>
                      <a:endParaRPr lang="en-GB"/>
                    </a:p>
                  </a:txBody>
                  <a:tcPr/>
                </a:tc>
                <a:extLst>
                  <a:ext uri="{0D108BD9-81ED-4DB2-BD59-A6C34878D82A}">
                    <a16:rowId xmlns:a16="http://schemas.microsoft.com/office/drawing/2014/main" val="2587064739"/>
                  </a:ext>
                </a:extLst>
              </a:tr>
            </a:tbl>
          </a:graphicData>
        </a:graphic>
      </p:graphicFrame>
      <p:pic>
        <p:nvPicPr>
          <p:cNvPr id="12" name="Picture 2" descr="ESG">
            <a:extLst>
              <a:ext uri="{FF2B5EF4-FFF2-40B4-BE49-F238E27FC236}">
                <a16:creationId xmlns:a16="http://schemas.microsoft.com/office/drawing/2014/main" id="{16D5627A-9621-51D9-7EC8-ED2A99F429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94789" y="2153140"/>
            <a:ext cx="5990145" cy="3541457"/>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479ADE62-73A6-9658-609C-901978AD6739}"/>
              </a:ext>
            </a:extLst>
          </p:cNvPr>
          <p:cNvSpPr txBox="1"/>
          <p:nvPr/>
        </p:nvSpPr>
        <p:spPr>
          <a:xfrm>
            <a:off x="5294789" y="2278661"/>
            <a:ext cx="1919372" cy="430887"/>
          </a:xfrm>
          <a:prstGeom prst="rect">
            <a:avLst/>
          </a:prstGeom>
          <a:noFill/>
        </p:spPr>
        <p:txBody>
          <a:bodyPr wrap="square" lIns="0" tIns="0" rIns="0" bIns="0" rtlCol="0">
            <a:spAutoFit/>
          </a:bodyPr>
          <a:lstStyle/>
          <a:p>
            <a:pPr algn="l"/>
            <a:r>
              <a:rPr lang="en-GB" sz="1400">
                <a:solidFill>
                  <a:schemeClr val="tx2"/>
                </a:solidFill>
                <a:latin typeface="Arial" panose="020B0604020202020204" pitchFamily="34" charset="0"/>
              </a:rPr>
              <a:t>Sustainability Advisory Offering</a:t>
            </a:r>
          </a:p>
        </p:txBody>
      </p:sp>
      <p:sp>
        <p:nvSpPr>
          <p:cNvPr id="14" name="Text Placeholder 13">
            <a:extLst>
              <a:ext uri="{FF2B5EF4-FFF2-40B4-BE49-F238E27FC236}">
                <a16:creationId xmlns:a16="http://schemas.microsoft.com/office/drawing/2014/main" id="{40D3D4CB-162A-06DF-46F6-CF8C86B3E3C8}"/>
              </a:ext>
            </a:extLst>
          </p:cNvPr>
          <p:cNvSpPr txBox="1">
            <a:spLocks noGrp="1"/>
          </p:cNvSpPr>
          <p:nvPr>
            <p:ph type="body" sz="quarter" idx="26"/>
          </p:nvPr>
        </p:nvSpPr>
        <p:spPr>
          <a:xfrm>
            <a:off x="10629900" y="3802817"/>
            <a:ext cx="1161223" cy="215444"/>
          </a:xfrm>
          <a:prstGeom prst="rect">
            <a:avLst/>
          </a:prstGeom>
          <a:noFill/>
        </p:spPr>
        <p:txBody>
          <a:bodyPr wrap="square" lIns="0" tIns="0" rIns="0" bIns="0" rtlCol="0">
            <a:spAutoFit/>
          </a:bodyPr>
          <a:lstStyle/>
          <a:p>
            <a:pPr algn="l"/>
            <a:r>
              <a:rPr lang="en-GB" sz="1400">
                <a:solidFill>
                  <a:schemeClr val="tx2"/>
                </a:solidFill>
                <a:latin typeface="Arial" panose="020B0604020202020204" pitchFamily="34" charset="0"/>
              </a:rPr>
              <a:t>Eco Vision </a:t>
            </a:r>
          </a:p>
        </p:txBody>
      </p:sp>
      <p:sp>
        <p:nvSpPr>
          <p:cNvPr id="15" name="Text Placeholder 13">
            <a:extLst>
              <a:ext uri="{FF2B5EF4-FFF2-40B4-BE49-F238E27FC236}">
                <a16:creationId xmlns:a16="http://schemas.microsoft.com/office/drawing/2014/main" id="{424D86EC-3661-1BB5-4B2A-67D85471ED9D}"/>
              </a:ext>
            </a:extLst>
          </p:cNvPr>
          <p:cNvSpPr txBox="1">
            <a:spLocks/>
          </p:cNvSpPr>
          <p:nvPr/>
        </p:nvSpPr>
        <p:spPr>
          <a:xfrm>
            <a:off x="9549352" y="5479153"/>
            <a:ext cx="1161223" cy="215444"/>
          </a:xfrm>
          <a:prstGeom prst="rect">
            <a:avLst/>
          </a:prstGeom>
          <a:noFill/>
        </p:spPr>
        <p:txBody>
          <a:bodyPr vert="horz" wrap="square" lIns="0" tIns="0" rIns="0" bIns="0" rtlCol="0">
            <a:spAutoFit/>
          </a:bodyPr>
          <a:lstStyle>
            <a:lvl1pPr marL="0" indent="0" algn="l" defTabSz="914400" rtl="0" eaLnBrk="1" latinLnBrk="0" hangingPunct="1">
              <a:lnSpc>
                <a:spcPct val="100000"/>
              </a:lnSpc>
              <a:spcBef>
                <a:spcPts val="1000"/>
              </a:spcBef>
              <a:buFont typeface="Arial" panose="020B0604020202020204" pitchFamily="34" charset="0"/>
              <a:buNone/>
              <a:defRPr sz="3200" b="0" i="0" kern="1200">
                <a:solidFill>
                  <a:schemeClr val="tx2"/>
                </a:solidFill>
                <a:latin typeface="Arial" panose="020B0604020202020204" pitchFamily="34" charset="0"/>
                <a:ea typeface="Helvetica Neue" panose="02000503000000020004" pitchFamily="2" charset="0"/>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600" b="0" i="0" kern="1200">
                <a:solidFill>
                  <a:schemeClr val="tx2"/>
                </a:solidFill>
                <a:latin typeface="TWK Everett" panose="020B0204000000000000" pitchFamily="34" charset="77"/>
                <a:ea typeface="Helvetica Neue" panose="02000503000000020004" pitchFamily="2" charset="0"/>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400" b="0" i="0" kern="1200">
                <a:solidFill>
                  <a:schemeClr val="tx2"/>
                </a:solidFill>
                <a:latin typeface="TWK Everett" panose="020B0204000000000000" pitchFamily="34" charset="77"/>
                <a:ea typeface="Helvetica Neue" panose="02000503000000020004" pitchFamily="2" charset="0"/>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200" b="0" i="0" kern="1200">
                <a:solidFill>
                  <a:schemeClr val="tx2"/>
                </a:solidFill>
                <a:latin typeface="TWK Everett" panose="020B0204000000000000" pitchFamily="34" charset="77"/>
                <a:ea typeface="Helvetica Neue" panose="02000503000000020004" pitchFamily="2" charset="0"/>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200" b="0" i="0" kern="1200">
                <a:solidFill>
                  <a:schemeClr val="tx2"/>
                </a:solidFill>
                <a:latin typeface="TWK Everett" panose="020B0204000000000000" pitchFamily="34" charset="77"/>
                <a:ea typeface="Helvetica Neue" panose="02000503000000020004"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400"/>
              <a:t>Eco Vision </a:t>
            </a:r>
          </a:p>
        </p:txBody>
      </p:sp>
    </p:spTree>
    <p:extLst>
      <p:ext uri="{BB962C8B-B14F-4D97-AF65-F5344CB8AC3E}">
        <p14:creationId xmlns:p14="http://schemas.microsoft.com/office/powerpoint/2010/main" val="39232209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23E56B-6CDA-3845-B4EA-10B14444C481}"/>
              </a:ext>
            </a:extLst>
          </p:cNvPr>
          <p:cNvSpPr>
            <a:spLocks noGrp="1"/>
          </p:cNvSpPr>
          <p:nvPr>
            <p:ph type="sldNum" sz="quarter" idx="10"/>
          </p:nvPr>
        </p:nvSpPr>
        <p:spPr/>
        <p:txBody>
          <a:bodyPr/>
          <a:lstStyle/>
          <a:p>
            <a:fld id="{BB55D76A-9B6E-CD41-ABBE-F6C938295BAD}" type="slidenum">
              <a:rPr lang="en-US" smtClean="0"/>
              <a:pPr/>
              <a:t>8</a:t>
            </a:fld>
            <a:endParaRPr lang="en-US"/>
          </a:p>
        </p:txBody>
      </p:sp>
      <p:sp>
        <p:nvSpPr>
          <p:cNvPr id="3" name="Text Placeholder 2">
            <a:extLst>
              <a:ext uri="{FF2B5EF4-FFF2-40B4-BE49-F238E27FC236}">
                <a16:creationId xmlns:a16="http://schemas.microsoft.com/office/drawing/2014/main" id="{C45BEE46-C761-6CE9-9C49-F3BFCBA9A329}"/>
              </a:ext>
            </a:extLst>
          </p:cNvPr>
          <p:cNvSpPr>
            <a:spLocks noGrp="1"/>
          </p:cNvSpPr>
          <p:nvPr>
            <p:ph type="body" sz="quarter" idx="14"/>
          </p:nvPr>
        </p:nvSpPr>
        <p:spPr/>
        <p:txBody>
          <a:bodyPr/>
          <a:lstStyle/>
          <a:p>
            <a:endParaRPr lang="en-US"/>
          </a:p>
        </p:txBody>
      </p:sp>
      <p:sp>
        <p:nvSpPr>
          <p:cNvPr id="4" name="Text Placeholder 3">
            <a:extLst>
              <a:ext uri="{FF2B5EF4-FFF2-40B4-BE49-F238E27FC236}">
                <a16:creationId xmlns:a16="http://schemas.microsoft.com/office/drawing/2014/main" id="{DC8214CA-B814-7605-7E44-6698C90E4356}"/>
              </a:ext>
            </a:extLst>
          </p:cNvPr>
          <p:cNvSpPr>
            <a:spLocks noGrp="1"/>
          </p:cNvSpPr>
          <p:nvPr>
            <p:ph type="body" sz="quarter" idx="26"/>
          </p:nvPr>
        </p:nvSpPr>
        <p:spPr/>
        <p:txBody>
          <a:bodyPr vert="horz" lIns="0" tIns="0" rIns="0" bIns="0" rtlCol="0" anchor="t">
            <a:noAutofit/>
          </a:bodyPr>
          <a:lstStyle/>
          <a:p>
            <a:pPr marL="514350" indent="-514350">
              <a:buAutoNum type="arabicPeriod"/>
            </a:pPr>
            <a:r>
              <a:rPr lang="en-US">
                <a:latin typeface="Arial"/>
                <a:cs typeface="Arial"/>
              </a:rPr>
              <a:t>SA+ E</a:t>
            </a:r>
            <a:r>
              <a:rPr lang="en-US">
                <a:solidFill>
                  <a:srgbClr val="FF0000"/>
                </a:solidFill>
                <a:latin typeface="Arial"/>
                <a:cs typeface="Arial"/>
              </a:rPr>
              <a:t>SG ---&gt;AI/ ML-----&gt;</a:t>
            </a:r>
            <a:r>
              <a:rPr lang="en-US">
                <a:latin typeface="Arial"/>
                <a:cs typeface="Arial"/>
              </a:rPr>
              <a:t>  SA Reports + </a:t>
            </a:r>
            <a:r>
              <a:rPr lang="en-US">
                <a:solidFill>
                  <a:schemeClr val="accent1"/>
                </a:solidFill>
                <a:latin typeface="Arial"/>
                <a:cs typeface="Arial"/>
              </a:rPr>
              <a:t>SG Insight based on custom indicators</a:t>
            </a:r>
          </a:p>
          <a:p>
            <a:pPr marL="514350" indent="-514350">
              <a:buAutoNum type="arabicPeriod"/>
            </a:pPr>
            <a:endParaRPr lang="en-US">
              <a:solidFill>
                <a:schemeClr val="accent1"/>
              </a:solidFill>
            </a:endParaRPr>
          </a:p>
          <a:p>
            <a:r>
              <a:rPr lang="en-US">
                <a:solidFill>
                  <a:schemeClr val="accent1"/>
                </a:solidFill>
                <a:latin typeface="Arial"/>
                <a:cs typeface="Arial"/>
              </a:rPr>
              <a:t>Data collection (Sample Data) </a:t>
            </a:r>
            <a:endParaRPr lang="en-US">
              <a:solidFill>
                <a:schemeClr val="accent1"/>
              </a:solidFill>
            </a:endParaRPr>
          </a:p>
          <a:p>
            <a:r>
              <a:rPr lang="en-US">
                <a:solidFill>
                  <a:schemeClr val="accent1"/>
                </a:solidFill>
                <a:latin typeface="Arial"/>
                <a:cs typeface="Arial"/>
              </a:rPr>
              <a:t>. From documents or internet sources </a:t>
            </a:r>
            <a:endParaRPr lang="en-US">
              <a:solidFill>
                <a:schemeClr val="accent1"/>
              </a:solidFill>
            </a:endParaRPr>
          </a:p>
          <a:p>
            <a:r>
              <a:rPr lang="en-US">
                <a:solidFill>
                  <a:schemeClr val="accent1"/>
                </a:solidFill>
                <a:latin typeface="Arial"/>
                <a:cs typeface="Arial"/>
              </a:rPr>
              <a:t>Design SG Metric</a:t>
            </a:r>
            <a:endParaRPr lang="en-US">
              <a:solidFill>
                <a:schemeClr val="accent1"/>
              </a:solidFill>
            </a:endParaRPr>
          </a:p>
          <a:p>
            <a:r>
              <a:rPr lang="en-US">
                <a:latin typeface="Arial"/>
                <a:cs typeface="Arial"/>
              </a:rPr>
              <a:t> collect the parameters from SG domain that can be uniformly measured for all the hyperscale's </a:t>
            </a:r>
            <a:endParaRPr lang="en-US"/>
          </a:p>
          <a:p>
            <a:pPr marL="514350" indent="-514350">
              <a:buAutoNum type="arabicPeriod"/>
            </a:pPr>
            <a:endParaRPr lang="en-US">
              <a:solidFill>
                <a:schemeClr val="accent1"/>
              </a:solidFill>
            </a:endParaRPr>
          </a:p>
        </p:txBody>
      </p:sp>
      <p:sp>
        <p:nvSpPr>
          <p:cNvPr id="5" name="Text Placeholder 4">
            <a:extLst>
              <a:ext uri="{FF2B5EF4-FFF2-40B4-BE49-F238E27FC236}">
                <a16:creationId xmlns:a16="http://schemas.microsoft.com/office/drawing/2014/main" id="{98009982-23B7-A5CF-D9D0-4496802358A5}"/>
              </a:ext>
            </a:extLst>
          </p:cNvPr>
          <p:cNvSpPr>
            <a:spLocks noGrp="1"/>
          </p:cNvSpPr>
          <p:nvPr>
            <p:ph type="body" sz="quarter" idx="19"/>
          </p:nvPr>
        </p:nvSpPr>
        <p:spPr/>
        <p:txBody>
          <a:bodyPr vert="horz" lIns="0" tIns="0" rIns="0" bIns="0" rtlCol="0" anchor="t">
            <a:noAutofit/>
          </a:bodyPr>
          <a:lstStyle/>
          <a:p>
            <a:r>
              <a:rPr lang="en-US" err="1">
                <a:latin typeface="Arial"/>
                <a:cs typeface="Arial"/>
              </a:rPr>
              <a:t>Sustaiblitlity</a:t>
            </a:r>
            <a:r>
              <a:rPr lang="en-US">
                <a:latin typeface="Arial"/>
                <a:cs typeface="Arial"/>
              </a:rPr>
              <a:t> advisory, </a:t>
            </a:r>
            <a:endParaRPr lang="en-US"/>
          </a:p>
        </p:txBody>
      </p:sp>
      <p:sp>
        <p:nvSpPr>
          <p:cNvPr id="6" name="Text Placeholder 5">
            <a:extLst>
              <a:ext uri="{FF2B5EF4-FFF2-40B4-BE49-F238E27FC236}">
                <a16:creationId xmlns:a16="http://schemas.microsoft.com/office/drawing/2014/main" id="{6DC8932C-932C-3B44-FA43-0EC98B75D6F9}"/>
              </a:ext>
            </a:extLst>
          </p:cNvPr>
          <p:cNvSpPr>
            <a:spLocks noGrp="1"/>
          </p:cNvSpPr>
          <p:nvPr>
            <p:ph type="body" sz="quarter" idx="21"/>
          </p:nvPr>
        </p:nvSpPr>
        <p:spPr/>
        <p:txBody>
          <a:bodyPr/>
          <a:lstStyle/>
          <a:p>
            <a:endParaRPr lang="en-US"/>
          </a:p>
        </p:txBody>
      </p:sp>
      <p:sp>
        <p:nvSpPr>
          <p:cNvPr id="7" name="Text Placeholder 6">
            <a:extLst>
              <a:ext uri="{FF2B5EF4-FFF2-40B4-BE49-F238E27FC236}">
                <a16:creationId xmlns:a16="http://schemas.microsoft.com/office/drawing/2014/main" id="{5997B1BC-BAD2-BB74-3456-39E487A5CA25}"/>
              </a:ext>
            </a:extLst>
          </p:cNvPr>
          <p:cNvSpPr>
            <a:spLocks noGrp="1"/>
          </p:cNvSpPr>
          <p:nvPr>
            <p:ph type="body" sz="quarter" idx="22"/>
          </p:nvPr>
        </p:nvSpPr>
        <p:spPr/>
        <p:txBody>
          <a:bodyPr vert="horz" lIns="0" tIns="0" rIns="0" bIns="0" rtlCol="0" anchor="t">
            <a:noAutofit/>
          </a:bodyPr>
          <a:lstStyle/>
          <a:p>
            <a:r>
              <a:rPr lang="en-US">
                <a:latin typeface="Arial"/>
              </a:rPr>
              <a:t>Key differentiators </a:t>
            </a:r>
            <a:endParaRPr lang="en-US"/>
          </a:p>
        </p:txBody>
      </p:sp>
    </p:spTree>
    <p:extLst>
      <p:ext uri="{BB962C8B-B14F-4D97-AF65-F5344CB8AC3E}">
        <p14:creationId xmlns:p14="http://schemas.microsoft.com/office/powerpoint/2010/main" val="17687932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F7F4C21-030D-15A3-BE6C-0A328FF84BDD}"/>
              </a:ext>
            </a:extLst>
          </p:cNvPr>
          <p:cNvSpPr>
            <a:spLocks noGrp="1"/>
          </p:cNvSpPr>
          <p:nvPr>
            <p:ph type="sldNum" sz="quarter" idx="10"/>
          </p:nvPr>
        </p:nvSpPr>
        <p:spPr/>
        <p:txBody>
          <a:bodyPr/>
          <a:lstStyle/>
          <a:p>
            <a:fld id="{BB55D76A-9B6E-CD41-ABBE-F6C938295BAD}" type="slidenum">
              <a:rPr lang="en-US" smtClean="0"/>
              <a:pPr/>
              <a:t>9</a:t>
            </a:fld>
            <a:endParaRPr lang="en-US"/>
          </a:p>
        </p:txBody>
      </p:sp>
      <p:sp>
        <p:nvSpPr>
          <p:cNvPr id="3" name="Text Placeholder 2">
            <a:extLst>
              <a:ext uri="{FF2B5EF4-FFF2-40B4-BE49-F238E27FC236}">
                <a16:creationId xmlns:a16="http://schemas.microsoft.com/office/drawing/2014/main" id="{AA5BD4CE-AD38-342E-8EFC-763A04873627}"/>
              </a:ext>
            </a:extLst>
          </p:cNvPr>
          <p:cNvSpPr>
            <a:spLocks noGrp="1"/>
          </p:cNvSpPr>
          <p:nvPr>
            <p:ph type="body" sz="quarter" idx="14"/>
          </p:nvPr>
        </p:nvSpPr>
        <p:spPr/>
        <p:txBody>
          <a:bodyPr/>
          <a:lstStyle/>
          <a:p>
            <a:endParaRPr lang="en-GB"/>
          </a:p>
        </p:txBody>
      </p:sp>
      <p:sp>
        <p:nvSpPr>
          <p:cNvPr id="4" name="Text Placeholder 3">
            <a:extLst>
              <a:ext uri="{FF2B5EF4-FFF2-40B4-BE49-F238E27FC236}">
                <a16:creationId xmlns:a16="http://schemas.microsoft.com/office/drawing/2014/main" id="{9368B51D-776B-EFC4-9142-47BD3689640D}"/>
              </a:ext>
            </a:extLst>
          </p:cNvPr>
          <p:cNvSpPr>
            <a:spLocks noGrp="1"/>
          </p:cNvSpPr>
          <p:nvPr>
            <p:ph type="body" sz="quarter" idx="26"/>
          </p:nvPr>
        </p:nvSpPr>
        <p:spPr>
          <a:xfrm>
            <a:off x="192813" y="1017521"/>
            <a:ext cx="11708519" cy="5383831"/>
          </a:xfrm>
        </p:spPr>
        <p:txBody>
          <a:bodyPr vert="horz" lIns="0" tIns="0" rIns="0" bIns="0" rtlCol="0" anchor="t">
            <a:noAutofit/>
          </a:bodyPr>
          <a:lstStyle/>
          <a:p>
            <a:r>
              <a:rPr lang="en-GB"/>
              <a:t>Metrics </a:t>
            </a:r>
          </a:p>
          <a:p>
            <a:r>
              <a:rPr lang="en-GB" sz="1200" b="1">
                <a:latin typeface="Arial"/>
                <a:cs typeface="Arial"/>
              </a:rPr>
              <a:t>Employee Thriving:</a:t>
            </a:r>
            <a:endParaRPr lang="en-GB"/>
          </a:p>
          <a:p>
            <a:pPr marL="742950" lvl="1" indent="-285750">
              <a:buFont typeface="Arial"/>
              <a:buChar char="•"/>
            </a:pPr>
            <a:r>
              <a:rPr lang="en-GB" sz="1200" b="1">
                <a:latin typeface="Arial"/>
                <a:cs typeface="Arial"/>
              </a:rPr>
              <a:t>Metric:</a:t>
            </a:r>
            <a:r>
              <a:rPr lang="en-GB" sz="1200">
                <a:solidFill>
                  <a:srgbClr val="0D0D0D"/>
                </a:solidFill>
                <a:latin typeface="Arial"/>
                <a:cs typeface="Arial"/>
              </a:rPr>
              <a:t> Sustainability Engagement Score (SES)</a:t>
            </a:r>
            <a:endParaRPr lang="en-GB"/>
          </a:p>
          <a:p>
            <a:pPr marL="742950" lvl="1" indent="-285750">
              <a:buFont typeface="Arial"/>
              <a:buChar char="•"/>
            </a:pPr>
            <a:r>
              <a:rPr lang="en-GB" sz="1200" b="1">
                <a:latin typeface="Arial"/>
                <a:cs typeface="Arial"/>
              </a:rPr>
              <a:t>Description:</a:t>
            </a:r>
            <a:r>
              <a:rPr lang="en-GB" sz="1200">
                <a:solidFill>
                  <a:srgbClr val="0D0D0D"/>
                </a:solidFill>
                <a:latin typeface="Arial"/>
                <a:cs typeface="Arial"/>
              </a:rPr>
              <a:t> The Sustainability Engagement Score measures the level of employee engagement and participation in sustainability initiatives facilitated by </a:t>
            </a:r>
            <a:r>
              <a:rPr lang="en-GB" sz="1200" err="1">
                <a:solidFill>
                  <a:srgbClr val="0D0D0D"/>
                </a:solidFill>
                <a:latin typeface="Arial"/>
                <a:cs typeface="Arial"/>
              </a:rPr>
              <a:t>EcoBuddy</a:t>
            </a:r>
            <a:r>
              <a:rPr lang="en-GB" sz="1200">
                <a:solidFill>
                  <a:srgbClr val="0D0D0D"/>
                </a:solidFill>
                <a:latin typeface="Arial"/>
                <a:cs typeface="Arial"/>
              </a:rPr>
              <a:t>. It evaluates factors such as involvement in energy-saving challenges, participation in sustainability workshops or events, and contributions to the organization's environmental goals.</a:t>
            </a:r>
            <a:endParaRPr lang="en-GB"/>
          </a:p>
          <a:p>
            <a:pPr>
              <a:buFont typeface="Arial"/>
              <a:buChar char="•"/>
            </a:pPr>
            <a:r>
              <a:rPr lang="en-GB" sz="1200" b="1">
                <a:latin typeface="Arial"/>
                <a:cs typeface="Arial"/>
              </a:rPr>
              <a:t>Energized:</a:t>
            </a:r>
            <a:endParaRPr lang="en-GB"/>
          </a:p>
          <a:p>
            <a:pPr marL="742950" lvl="1" indent="-285750">
              <a:buFont typeface="Arial"/>
              <a:buChar char="•"/>
            </a:pPr>
            <a:r>
              <a:rPr lang="en-GB" sz="1200" b="1">
                <a:latin typeface="Arial"/>
                <a:cs typeface="Arial"/>
              </a:rPr>
              <a:t>Metric:</a:t>
            </a:r>
            <a:r>
              <a:rPr lang="en-GB" sz="1200">
                <a:solidFill>
                  <a:srgbClr val="0D0D0D"/>
                </a:solidFill>
                <a:latin typeface="Arial"/>
                <a:cs typeface="Arial"/>
              </a:rPr>
              <a:t> </a:t>
            </a:r>
            <a:r>
              <a:rPr lang="en-GB" sz="1200" err="1">
                <a:solidFill>
                  <a:srgbClr val="0D0D0D"/>
                </a:solidFill>
                <a:latin typeface="Arial"/>
                <a:cs typeface="Arial"/>
              </a:rPr>
              <a:t>EcoWellness</a:t>
            </a:r>
            <a:r>
              <a:rPr lang="en-GB" sz="1200">
                <a:solidFill>
                  <a:srgbClr val="0D0D0D"/>
                </a:solidFill>
                <a:latin typeface="Arial"/>
                <a:cs typeface="Arial"/>
              </a:rPr>
              <a:t> Index (EWI)</a:t>
            </a:r>
            <a:endParaRPr lang="en-GB"/>
          </a:p>
          <a:p>
            <a:pPr marL="742950" lvl="1" indent="-285750">
              <a:buFont typeface="Arial"/>
              <a:buChar char="•"/>
            </a:pPr>
            <a:r>
              <a:rPr lang="en-GB" sz="1200" b="1">
                <a:latin typeface="Arial"/>
                <a:cs typeface="Arial"/>
              </a:rPr>
              <a:t>Description:</a:t>
            </a:r>
            <a:r>
              <a:rPr lang="en-GB" sz="1200">
                <a:solidFill>
                  <a:srgbClr val="0D0D0D"/>
                </a:solidFill>
                <a:latin typeface="Arial"/>
                <a:cs typeface="Arial"/>
              </a:rPr>
              <a:t> The </a:t>
            </a:r>
            <a:r>
              <a:rPr lang="en-GB" sz="1200" err="1">
                <a:solidFill>
                  <a:srgbClr val="0D0D0D"/>
                </a:solidFill>
                <a:latin typeface="Arial"/>
                <a:cs typeface="Arial"/>
              </a:rPr>
              <a:t>EcoWellness</a:t>
            </a:r>
            <a:r>
              <a:rPr lang="en-GB" sz="1200">
                <a:solidFill>
                  <a:srgbClr val="0D0D0D"/>
                </a:solidFill>
                <a:latin typeface="Arial"/>
                <a:cs typeface="Arial"/>
              </a:rPr>
              <a:t> Index assesses employees' overall well-being and vitality within the workplace environment influenced by </a:t>
            </a:r>
            <a:r>
              <a:rPr lang="en-GB" sz="1200" err="1">
                <a:solidFill>
                  <a:srgbClr val="0D0D0D"/>
                </a:solidFill>
                <a:latin typeface="Arial"/>
                <a:cs typeface="Arial"/>
              </a:rPr>
              <a:t>EcoBuddy's</a:t>
            </a:r>
            <a:r>
              <a:rPr lang="en-GB" sz="1200">
                <a:solidFill>
                  <a:srgbClr val="0D0D0D"/>
                </a:solidFill>
                <a:latin typeface="Arial"/>
                <a:cs typeface="Arial"/>
              </a:rPr>
              <a:t> initiatives. It considers factors such as physical health (e.g., energy levels, fatigue), mental well-being (e.g., stress levels, focus), and emotional resilience (e.g., positivity, motivation) resulting from participation in wellness challenges, mindfulness exercises, and energy-saving activities.</a:t>
            </a:r>
            <a:endParaRPr lang="en-GB"/>
          </a:p>
          <a:p>
            <a:pPr>
              <a:buFont typeface="Arial"/>
              <a:buChar char="•"/>
            </a:pPr>
            <a:r>
              <a:rPr lang="en-GB" sz="1200" b="1">
                <a:latin typeface="Arial"/>
                <a:cs typeface="Arial"/>
              </a:rPr>
              <a:t>Meaningful Work:</a:t>
            </a:r>
            <a:endParaRPr lang="en-GB"/>
          </a:p>
          <a:p>
            <a:pPr marL="742950" lvl="1" indent="-285750">
              <a:buFont typeface="Arial"/>
              <a:buChar char="•"/>
            </a:pPr>
            <a:r>
              <a:rPr lang="en-GB" sz="1200" b="1">
                <a:latin typeface="Arial"/>
                <a:cs typeface="Arial"/>
              </a:rPr>
              <a:t>Metric:</a:t>
            </a:r>
            <a:r>
              <a:rPr lang="en-GB" sz="1200">
                <a:solidFill>
                  <a:srgbClr val="0D0D0D"/>
                </a:solidFill>
                <a:latin typeface="Arial"/>
                <a:cs typeface="Arial"/>
              </a:rPr>
              <a:t> Sustainability Impact Perception (SIP)</a:t>
            </a:r>
            <a:endParaRPr lang="en-GB"/>
          </a:p>
          <a:p>
            <a:pPr marL="742950" lvl="1" indent="-285750">
              <a:buFont typeface="Arial"/>
              <a:buChar char="•"/>
            </a:pPr>
            <a:r>
              <a:rPr lang="en-GB" sz="1200" b="1">
                <a:latin typeface="Arial"/>
                <a:cs typeface="Arial"/>
              </a:rPr>
              <a:t>Description:</a:t>
            </a:r>
            <a:r>
              <a:rPr lang="en-GB" sz="1200">
                <a:solidFill>
                  <a:srgbClr val="0D0D0D"/>
                </a:solidFill>
                <a:latin typeface="Arial"/>
                <a:cs typeface="Arial"/>
              </a:rPr>
              <a:t> The Sustainability Impact Perception metric evaluates employees' perceptions of the meaningfulness and significance of their work in contributing to environmental sustainability through </a:t>
            </a:r>
            <a:r>
              <a:rPr lang="en-GB" sz="1200" err="1">
                <a:solidFill>
                  <a:srgbClr val="0D0D0D"/>
                </a:solidFill>
                <a:latin typeface="Arial"/>
                <a:cs typeface="Arial"/>
              </a:rPr>
              <a:t>EcoBuddy</a:t>
            </a:r>
            <a:r>
              <a:rPr lang="en-GB" sz="1200">
                <a:solidFill>
                  <a:srgbClr val="0D0D0D"/>
                </a:solidFill>
                <a:latin typeface="Arial"/>
                <a:cs typeface="Arial"/>
              </a:rPr>
              <a:t>. It encompasses factors such as alignment of personal values with sustainability goals, sense of purpose derived from participation in eco-friendly initiatives, and perceived impact on the organization's sustainability mission.</a:t>
            </a:r>
            <a:br>
              <a:rPr lang="en-GB" sz="1200">
                <a:latin typeface="Arial"/>
                <a:cs typeface="Arial"/>
              </a:rPr>
            </a:br>
            <a:br>
              <a:rPr lang="en-GB" sz="1200">
                <a:latin typeface="Arial"/>
                <a:cs typeface="Arial"/>
              </a:rPr>
            </a:br>
            <a:r>
              <a:rPr lang="en-GB" sz="2400" b="1">
                <a:solidFill>
                  <a:srgbClr val="FF4C00"/>
                </a:solidFill>
                <a:latin typeface="TWK Everett"/>
                <a:cs typeface="Arial"/>
              </a:rPr>
              <a:t>|Brain data can be exploited to make workers more efficient—and, proponents of the technology say, to make them happier.</a:t>
            </a:r>
            <a:br>
              <a:rPr lang="en-GB" sz="2400" b="1">
                <a:latin typeface="TWK Everett"/>
                <a:cs typeface="Arial"/>
              </a:rPr>
            </a:br>
            <a:br>
              <a:rPr lang="en-GB" sz="2400" b="1">
                <a:latin typeface="TWK Everett"/>
                <a:cs typeface="Arial"/>
              </a:rPr>
            </a:br>
            <a:r>
              <a:rPr lang="en-GB" sz="2400" b="1">
                <a:solidFill>
                  <a:srgbClr val="FF4C00"/>
                </a:solidFill>
                <a:latin typeface="TWK Everett"/>
                <a:cs typeface="Arial"/>
              </a:rPr>
              <a:t>Source: </a:t>
            </a:r>
            <a:r>
              <a:rPr lang="en-GB" sz="2400">
                <a:solidFill>
                  <a:srgbClr val="FF4C00"/>
                </a:solidFill>
                <a:latin typeface="TWK Everett"/>
                <a:cs typeface="Arial"/>
              </a:rPr>
              <a:t>https://spectrum.ieee.org/neurotech-workplace-innereye-emotiv</a:t>
            </a:r>
            <a:endParaRPr lang="en-GB"/>
          </a:p>
          <a:p>
            <a:endParaRPr lang="en-GB"/>
          </a:p>
        </p:txBody>
      </p:sp>
      <p:sp>
        <p:nvSpPr>
          <p:cNvPr id="5" name="Text Placeholder 4">
            <a:extLst>
              <a:ext uri="{FF2B5EF4-FFF2-40B4-BE49-F238E27FC236}">
                <a16:creationId xmlns:a16="http://schemas.microsoft.com/office/drawing/2014/main" id="{8387686F-5191-6B88-5775-041C358DE25C}"/>
              </a:ext>
            </a:extLst>
          </p:cNvPr>
          <p:cNvSpPr>
            <a:spLocks noGrp="1"/>
          </p:cNvSpPr>
          <p:nvPr>
            <p:ph type="body" sz="quarter" idx="19"/>
          </p:nvPr>
        </p:nvSpPr>
        <p:spPr>
          <a:xfrm>
            <a:off x="190500" y="846979"/>
            <a:ext cx="9939464" cy="323492"/>
          </a:xfrm>
        </p:spPr>
        <p:txBody>
          <a:bodyPr vert="horz" lIns="0" tIns="0" rIns="0" bIns="0" rtlCol="0" anchor="t">
            <a:noAutofit/>
          </a:bodyPr>
          <a:lstStyle/>
          <a:p>
            <a:r>
              <a:rPr lang="en-GB">
                <a:latin typeface="Arial"/>
                <a:cs typeface="Arial"/>
              </a:rPr>
              <a:t>Working Conditions</a:t>
            </a:r>
            <a:endParaRPr lang="en-US"/>
          </a:p>
        </p:txBody>
      </p:sp>
      <p:sp>
        <p:nvSpPr>
          <p:cNvPr id="6" name="Text Placeholder 5">
            <a:extLst>
              <a:ext uri="{FF2B5EF4-FFF2-40B4-BE49-F238E27FC236}">
                <a16:creationId xmlns:a16="http://schemas.microsoft.com/office/drawing/2014/main" id="{1EF912D1-A854-D105-F18B-43F71DE4001B}"/>
              </a:ext>
            </a:extLst>
          </p:cNvPr>
          <p:cNvSpPr>
            <a:spLocks noGrp="1"/>
          </p:cNvSpPr>
          <p:nvPr>
            <p:ph type="body" sz="quarter" idx="21"/>
          </p:nvPr>
        </p:nvSpPr>
        <p:spPr/>
        <p:txBody>
          <a:bodyPr/>
          <a:lstStyle/>
          <a:p>
            <a:endParaRPr lang="en-GB"/>
          </a:p>
        </p:txBody>
      </p:sp>
      <p:sp>
        <p:nvSpPr>
          <p:cNvPr id="7" name="Text Placeholder 6">
            <a:extLst>
              <a:ext uri="{FF2B5EF4-FFF2-40B4-BE49-F238E27FC236}">
                <a16:creationId xmlns:a16="http://schemas.microsoft.com/office/drawing/2014/main" id="{90807CF0-0189-C233-C298-809FF967C27A}"/>
              </a:ext>
            </a:extLst>
          </p:cNvPr>
          <p:cNvSpPr>
            <a:spLocks noGrp="1"/>
          </p:cNvSpPr>
          <p:nvPr>
            <p:ph type="body" sz="quarter" idx="22"/>
          </p:nvPr>
        </p:nvSpPr>
        <p:spPr>
          <a:xfrm>
            <a:off x="190500" y="464011"/>
            <a:ext cx="5415554" cy="382615"/>
          </a:xfrm>
        </p:spPr>
        <p:txBody>
          <a:bodyPr vert="horz" lIns="0" tIns="0" rIns="0" bIns="0" rtlCol="0" anchor="t">
            <a:noAutofit/>
          </a:bodyPr>
          <a:lstStyle/>
          <a:p>
            <a:r>
              <a:rPr lang="en-GB" err="1">
                <a:latin typeface="Arial"/>
              </a:rPr>
              <a:t>EcoBuddy</a:t>
            </a:r>
            <a:r>
              <a:rPr lang="en-GB">
                <a:latin typeface="Arial"/>
              </a:rPr>
              <a:t> Cognitive Threshold Capacity</a:t>
            </a:r>
            <a:endParaRPr lang="en-US"/>
          </a:p>
        </p:txBody>
      </p:sp>
    </p:spTree>
    <p:extLst>
      <p:ext uri="{BB962C8B-B14F-4D97-AF65-F5344CB8AC3E}">
        <p14:creationId xmlns:p14="http://schemas.microsoft.com/office/powerpoint/2010/main" val="1693059920"/>
      </p:ext>
    </p:extLst>
  </p:cSld>
  <p:clrMapOvr>
    <a:masterClrMapping/>
  </p:clrMapOvr>
</p:sld>
</file>

<file path=ppt/theme/theme1.xml><?xml version="1.0" encoding="utf-8"?>
<a:theme xmlns:a="http://schemas.openxmlformats.org/drawingml/2006/main" name="NewCo Template">
  <a:themeElements>
    <a:clrScheme name="NewCO">
      <a:dk1>
        <a:srgbClr val="8D978B"/>
      </a:dk1>
      <a:lt1>
        <a:srgbClr val="FFFFFF"/>
      </a:lt1>
      <a:dk2>
        <a:srgbClr val="042315"/>
      </a:dk2>
      <a:lt2>
        <a:srgbClr val="2A494C"/>
      </a:lt2>
      <a:accent1>
        <a:srgbClr val="FF452D"/>
      </a:accent1>
      <a:accent2>
        <a:srgbClr val="A0948A"/>
      </a:accent2>
      <a:accent3>
        <a:srgbClr val="4CDD83"/>
      </a:accent3>
      <a:accent4>
        <a:srgbClr val="D7D4CE"/>
      </a:accent4>
      <a:accent5>
        <a:srgbClr val="8E968B"/>
      </a:accent5>
      <a:accent6>
        <a:srgbClr val="B9B9B9"/>
      </a:accent6>
      <a:hlink>
        <a:srgbClr val="8E978C"/>
      </a:hlink>
      <a:folHlink>
        <a:srgbClr val="BABABA"/>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algn="l">
          <a:defRPr sz="1400" dirty="0">
            <a:solidFill>
              <a:schemeClr val="bg1"/>
            </a:solidFill>
            <a:latin typeface="Arial" panose="020B0604020202020204" pitchFamily="34" charset="0"/>
          </a:defRPr>
        </a:defPPr>
      </a:lstStyle>
    </a:txDef>
  </a:objectDefaults>
  <a:extraClrSchemeLst/>
  <a:extLst>
    <a:ext uri="{05A4C25C-085E-4340-85A3-A5531E510DB2}">
      <thm15:themeFamily xmlns:thm15="http://schemas.microsoft.com/office/thememl/2012/main" name="MI PowerPoint Template" id="{2C323B96-FB11-DD4E-84B0-E61FAF706BE2}" vid="{DC9F8126-CA73-D540-813C-A7FC23F6548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74ECDE9B9583142A6473A00196C523E" ma:contentTypeVersion="16" ma:contentTypeDescription="Create a new document." ma:contentTypeScope="" ma:versionID="c24d8d1c14a2bc8e414fad85885782b4">
  <xsd:schema xmlns:xsd="http://www.w3.org/2001/XMLSchema" xmlns:xs="http://www.w3.org/2001/XMLSchema" xmlns:p="http://schemas.microsoft.com/office/2006/metadata/properties" xmlns:ns1="http://schemas.microsoft.com/sharepoint/v3" xmlns:ns2="8109ef50-1950-4b90-8d35-04598de68862" xmlns:ns3="2f5f9f01-2ac8-4d68-9ee6-b04cb8b7dc33" targetNamespace="http://schemas.microsoft.com/office/2006/metadata/properties" ma:root="true" ma:fieldsID="a6a8727cefd54777ec8ba2d82885b914" ns1:_="" ns2:_="" ns3:_="">
    <xsd:import namespace="http://schemas.microsoft.com/sharepoint/v3"/>
    <xsd:import namespace="8109ef50-1950-4b90-8d35-04598de68862"/>
    <xsd:import namespace="2f5f9f01-2ac8-4d68-9ee6-b04cb8b7dc33"/>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3:SharedWithUsers" minOccurs="0"/>
                <xsd:element ref="ns3:SharedWithDetails" minOccurs="0"/>
                <xsd:element ref="ns1:_ip_UnifiedCompliancePolicyProperties" minOccurs="0"/>
                <xsd:element ref="ns1:_ip_UnifiedCompliancePolicyUIAction"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hidden="true" ma:internalName="_ip_UnifiedCompliancePolicyProperties">
      <xsd:simpleType>
        <xsd:restriction base="dms:Note"/>
      </xsd:simpleType>
    </xsd:element>
    <xsd:element name="_ip_UnifiedCompliancePolicyUIAction" ma:index="15"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109ef50-1950-4b90-8d35-04598de6886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54101172-0cdf-4a4d-852d-90099e45c587" ma:termSetId="09814cd3-568e-fe90-9814-8d621ff8fb84" ma:anchorId="fba54fb3-c3e1-fe81-a776-ca4b69148c4d" ma:open="true" ma:isKeyword="false">
      <xsd:complexType>
        <xsd:sequence>
          <xsd:element ref="pc:Terms" minOccurs="0" maxOccurs="1"/>
        </xsd:sequence>
      </xsd:complexType>
    </xsd:element>
    <xsd:element name="MediaServiceOCR" ma:index="23"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f5f9f01-2ac8-4d68-9ee6-b04cb8b7dc33"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f5d90c06-cc93-4643-97c3-dc463b889422}" ma:internalName="TaxCatchAll" ma:showField="CatchAllData" ma:web="2f5f9f01-2ac8-4d68-9ee6-b04cb8b7dc3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lcf76f155ced4ddcb4097134ff3c332f xmlns="8109ef50-1950-4b90-8d35-04598de68862">
      <Terms xmlns="http://schemas.microsoft.com/office/infopath/2007/PartnerControls"/>
    </lcf76f155ced4ddcb4097134ff3c332f>
    <TaxCatchAll xmlns="2f5f9f01-2ac8-4d68-9ee6-b04cb8b7dc3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E93D5FE-75C8-4973-82DE-F50DC64431AF}"/>
</file>

<file path=customXml/itemProps2.xml><?xml version="1.0" encoding="utf-8"?>
<ds:datastoreItem xmlns:ds="http://schemas.openxmlformats.org/officeDocument/2006/customXml" ds:itemID="{27AFFA72-76F8-4D7F-8655-505F1734BEF6}">
  <ds:schemaRefs>
    <ds:schemaRef ds:uri="http://schemas.microsoft.com/office/2006/metadata/properties"/>
    <ds:schemaRef ds:uri="http://schemas.openxmlformats.org/package/2006/metadata/core-properties"/>
    <ds:schemaRef ds:uri="http://purl.org/dc/terms/"/>
    <ds:schemaRef ds:uri="http://purl.org/dc/elements/1.1/"/>
    <ds:schemaRef ds:uri="http://purl.org/dc/dcmitype/"/>
    <ds:schemaRef ds:uri="http://schemas.microsoft.com/sharepoint/v3"/>
    <ds:schemaRef ds:uri="http://schemas.microsoft.com/office/2006/documentManagement/types"/>
    <ds:schemaRef ds:uri="http://www.w3.org/XML/1998/namespace"/>
    <ds:schemaRef ds:uri="2f5f9f01-2ac8-4d68-9ee6-b04cb8b7dc33"/>
    <ds:schemaRef ds:uri="http://schemas.microsoft.com/office/infopath/2007/PartnerControls"/>
    <ds:schemaRef ds:uri="8109ef50-1950-4b90-8d35-04598de68862"/>
  </ds:schemaRefs>
</ds:datastoreItem>
</file>

<file path=customXml/itemProps3.xml><?xml version="1.0" encoding="utf-8"?>
<ds:datastoreItem xmlns:ds="http://schemas.openxmlformats.org/officeDocument/2006/customXml" ds:itemID="{6C2B7544-BD56-4709-A3B1-B0D4C148B777}">
  <ds:schemaRefs>
    <ds:schemaRef ds:uri="http://schemas.microsoft.com/sharepoint/v3/contenttype/forms"/>
  </ds:schemaRefs>
</ds:datastoreItem>
</file>

<file path=docMetadata/LabelInfo.xml><?xml version="1.0" encoding="utf-8"?>
<clbl:labelList xmlns:clbl="http://schemas.microsoft.com/office/2020/mipLabelMetadata">
  <clbl:label id="{f260df36-bc43-424c-8f44-c85226657b01}" enabled="0" method="" siteId="{f260df36-bc43-424c-8f44-c85226657b01}" removed="1"/>
</clbl:labelList>
</file>

<file path=docProps/app.xml><?xml version="1.0" encoding="utf-8"?>
<Properties xmlns="http://schemas.openxmlformats.org/officeDocument/2006/extended-properties" xmlns:vt="http://schemas.openxmlformats.org/officeDocument/2006/docPropsVTypes">
  <TotalTime>68</TotalTime>
  <Words>1360</Words>
  <Application>Microsoft Office PowerPoint</Application>
  <PresentationFormat>Widescreen</PresentationFormat>
  <Paragraphs>222</Paragraphs>
  <Slides>23</Slides>
  <Notes>8</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23</vt:i4>
      </vt:variant>
    </vt:vector>
  </HeadingPairs>
  <TitlesOfParts>
    <vt:vector size="34" baseType="lpstr">
      <vt:lpstr>Arial</vt:lpstr>
      <vt:lpstr>Arial Regular</vt:lpstr>
      <vt:lpstr>Calibri</vt:lpstr>
      <vt:lpstr>Helvetica Neue</vt:lpstr>
      <vt:lpstr>Lora</vt:lpstr>
      <vt:lpstr>Quattrocento Sans</vt:lpstr>
      <vt:lpstr>Times New Roman</vt:lpstr>
      <vt:lpstr>TWK Everett</vt:lpstr>
      <vt:lpstr>TWK Everett Ultralight</vt:lpstr>
      <vt:lpstr>Wingdings</vt:lpstr>
      <vt:lpstr>NewCo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Sasikala Palanisamy</cp:lastModifiedBy>
  <cp:revision>1</cp:revision>
  <dcterms:created xsi:type="dcterms:W3CDTF">2022-10-21T06:26:58Z</dcterms:created>
  <dcterms:modified xsi:type="dcterms:W3CDTF">2024-03-05T14:31:42Z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0x010100674ECDE9B9583142A6473A00196C523E</vt:lpwstr>
  </property>
</Properties>
</file>